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6" r:id="rId2"/>
    <p:sldId id="273" r:id="rId3"/>
    <p:sldId id="279" r:id="rId4"/>
    <p:sldId id="257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1" r:id="rId13"/>
    <p:sldId id="270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995AB-17E2-45D2-B65E-6BB5952A5474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BA2AB3-7833-4532-8C5B-D8452F879B07}">
      <dgm:prSet phldrT="[Текст]"/>
      <dgm:spPr/>
      <dgm:t>
        <a:bodyPr/>
        <a:lstStyle/>
        <a:p>
          <a:endParaRPr lang="ru-RU" dirty="0"/>
        </a:p>
      </dgm:t>
    </dgm:pt>
    <dgm:pt modelId="{51A4FB91-CDAA-4BBB-A0C8-6F95F9CE5173}" type="parTrans" cxnId="{774401F5-B0B4-452B-9E60-B6F283700434}">
      <dgm:prSet/>
      <dgm:spPr/>
      <dgm:t>
        <a:bodyPr/>
        <a:lstStyle/>
        <a:p>
          <a:endParaRPr lang="ru-RU"/>
        </a:p>
      </dgm:t>
    </dgm:pt>
    <dgm:pt modelId="{2F0A45FD-6EFE-48A2-98A6-27C5F026F410}" type="sibTrans" cxnId="{774401F5-B0B4-452B-9E60-B6F283700434}">
      <dgm:prSet/>
      <dgm:spPr/>
      <dgm:t>
        <a:bodyPr/>
        <a:lstStyle/>
        <a:p>
          <a:endParaRPr lang="ru-RU"/>
        </a:p>
      </dgm:t>
    </dgm:pt>
    <dgm:pt modelId="{F2E0A06D-779E-4FF0-AEFC-433A544BE1B9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створює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звичну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невимушену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атмосферу</a:t>
          </a:r>
          <a:endParaRPr lang="ru-RU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8906678-5EE0-429F-BA75-648F08FE9AE9}" type="parTrans" cxnId="{D458D6D3-C14E-4BA4-BEE9-AF16C9B54451}">
      <dgm:prSet/>
      <dgm:spPr/>
      <dgm:t>
        <a:bodyPr/>
        <a:lstStyle/>
        <a:p>
          <a:endParaRPr lang="ru-RU"/>
        </a:p>
      </dgm:t>
    </dgm:pt>
    <dgm:pt modelId="{91AEA7E6-94F3-4F76-B37F-46283A27EF58}" type="sibTrans" cxnId="{D458D6D3-C14E-4BA4-BEE9-AF16C9B54451}">
      <dgm:prSet/>
      <dgm:spPr/>
      <dgm:t>
        <a:bodyPr/>
        <a:lstStyle/>
        <a:p>
          <a:endParaRPr lang="ru-RU"/>
        </a:p>
      </dgm:t>
    </dgm:pt>
    <dgm:pt modelId="{9E18EF96-1451-4CD8-8C25-1EDEFE738B9C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сприяє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налаго­дженню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безпосереднього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контакту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між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її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учасниками</a:t>
          </a:r>
          <a:endParaRPr lang="ru-RU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17ECC28-219D-4175-8947-DF7444A70A2B}" type="parTrans" cxnId="{175133F2-6808-41F0-83D8-6361D4012FB4}">
      <dgm:prSet/>
      <dgm:spPr/>
      <dgm:t>
        <a:bodyPr/>
        <a:lstStyle/>
        <a:p>
          <a:endParaRPr lang="ru-RU"/>
        </a:p>
      </dgm:t>
    </dgm:pt>
    <dgm:pt modelId="{50B65760-FAC2-447F-A18A-561A4B7396BF}" type="sibTrans" cxnId="{175133F2-6808-41F0-83D8-6361D4012FB4}">
      <dgm:prSet/>
      <dgm:spPr/>
      <dgm:t>
        <a:bodyPr/>
        <a:lstStyle/>
        <a:p>
          <a:endParaRPr lang="ru-RU"/>
        </a:p>
      </dgm:t>
    </dgm:pt>
    <dgm:pt modelId="{D8D4750E-B6A4-457A-A33D-4ECC3963D398}">
      <dgm:prSet phldrT="[Текст]"/>
      <dgm:spPr/>
      <dgm:t>
        <a:bodyPr/>
        <a:lstStyle/>
        <a:p>
          <a:endParaRPr lang="ru-RU" dirty="0"/>
        </a:p>
      </dgm:t>
    </dgm:pt>
    <dgm:pt modelId="{7C361190-354E-4130-9095-FE6DC8A3BE68}" type="parTrans" cxnId="{BE7FA009-EDA1-438E-859E-B51FA0DF1F8A}">
      <dgm:prSet/>
      <dgm:spPr/>
      <dgm:t>
        <a:bodyPr/>
        <a:lstStyle/>
        <a:p>
          <a:endParaRPr lang="ru-RU"/>
        </a:p>
      </dgm:t>
    </dgm:pt>
    <dgm:pt modelId="{00032A35-73D2-4DC4-B20B-062EEA9A969F}" type="sibTrans" cxnId="{BE7FA009-EDA1-438E-859E-B51FA0DF1F8A}">
      <dgm:prSet/>
      <dgm:spPr/>
      <dgm:t>
        <a:bodyPr/>
        <a:lstStyle/>
        <a:p>
          <a:endParaRPr lang="ru-RU"/>
        </a:p>
      </dgm:t>
    </dgm:pt>
    <dgm:pt modelId="{32D74025-B0E7-4906-8FC7-9F21402AE1E2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спонукає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до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реалізації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поставлених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цілей</a:t>
          </a:r>
          <a:endParaRPr lang="ru-RU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E58AB3D2-302A-4D8C-AAE5-486BAC0B9DB5}" type="parTrans" cxnId="{DD5E4411-25C2-4A47-8097-11DF5C000546}">
      <dgm:prSet/>
      <dgm:spPr/>
      <dgm:t>
        <a:bodyPr/>
        <a:lstStyle/>
        <a:p>
          <a:endParaRPr lang="ru-RU"/>
        </a:p>
      </dgm:t>
    </dgm:pt>
    <dgm:pt modelId="{380A3236-B010-4090-B740-00A8752ED46C}" type="sibTrans" cxnId="{DD5E4411-25C2-4A47-8097-11DF5C000546}">
      <dgm:prSet/>
      <dgm:spPr/>
      <dgm:t>
        <a:bodyPr/>
        <a:lstStyle/>
        <a:p>
          <a:endParaRPr lang="ru-RU"/>
        </a:p>
      </dgm:t>
    </dgm:pt>
    <dgm:pt modelId="{DEA26295-1C7A-4E49-9BF7-84469250F15E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знімає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зайве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напруження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endParaRPr lang="ru-RU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A620C787-4DBE-4E17-8F88-3D16C2BEB180}" type="parTrans" cxnId="{D69C461C-B478-4E56-AD8E-72401D336130}">
      <dgm:prSet/>
      <dgm:spPr/>
      <dgm:t>
        <a:bodyPr/>
        <a:lstStyle/>
        <a:p>
          <a:endParaRPr lang="ru-RU"/>
        </a:p>
      </dgm:t>
    </dgm:pt>
    <dgm:pt modelId="{37403915-5FA7-48F0-808B-682C0E5FD192}" type="sibTrans" cxnId="{D69C461C-B478-4E56-AD8E-72401D336130}">
      <dgm:prSet/>
      <dgm:spPr/>
      <dgm:t>
        <a:bodyPr/>
        <a:lstStyle/>
        <a:p>
          <a:endParaRPr lang="ru-RU"/>
        </a:p>
      </dgm:t>
    </dgm:pt>
    <dgm:pt modelId="{23942E44-BBB5-441F-A379-9E15EAC761E7}">
      <dgm:prSet phldrT="[Текст]"/>
      <dgm:spPr/>
      <dgm:t>
        <a:bodyPr/>
        <a:lstStyle/>
        <a:p>
          <a:endParaRPr lang="ru-RU" dirty="0"/>
        </a:p>
      </dgm:t>
    </dgm:pt>
    <dgm:pt modelId="{8A77E7EF-C4B8-4588-B412-BC14FF451E22}" type="parTrans" cxnId="{E9EDA7EB-838C-4FCC-8A1E-55B0552C38C1}">
      <dgm:prSet/>
      <dgm:spPr/>
      <dgm:t>
        <a:bodyPr/>
        <a:lstStyle/>
        <a:p>
          <a:endParaRPr lang="ru-RU"/>
        </a:p>
      </dgm:t>
    </dgm:pt>
    <dgm:pt modelId="{00D89578-49E7-498A-AE2A-B808FEC22198}" type="sibTrans" cxnId="{E9EDA7EB-838C-4FCC-8A1E-55B0552C38C1}">
      <dgm:prSet/>
      <dgm:spPr/>
      <dgm:t>
        <a:bodyPr/>
        <a:lstStyle/>
        <a:p>
          <a:endParaRPr lang="ru-RU"/>
        </a:p>
      </dgm:t>
    </dgm:pt>
    <dgm:pt modelId="{AEECDFDD-B77C-4E10-8911-5A4D87078B4F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активізує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розумові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,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творчі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та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мовленнєві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здібності</a:t>
          </a:r>
          <a:endParaRPr lang="ru-RU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3F1C4123-2554-4CE7-86CE-3BBE954D0C84}" type="parTrans" cxnId="{89A97D9C-E89D-497E-AFD4-C37B128C87B4}">
      <dgm:prSet/>
      <dgm:spPr/>
      <dgm:t>
        <a:bodyPr/>
        <a:lstStyle/>
        <a:p>
          <a:endParaRPr lang="ru-RU"/>
        </a:p>
      </dgm:t>
    </dgm:pt>
    <dgm:pt modelId="{22369C76-D173-49BB-98C4-0094D8694E76}" type="sibTrans" cxnId="{89A97D9C-E89D-497E-AFD4-C37B128C87B4}">
      <dgm:prSet/>
      <dgm:spPr/>
      <dgm:t>
        <a:bodyPr/>
        <a:lstStyle/>
        <a:p>
          <a:endParaRPr lang="ru-RU"/>
        </a:p>
      </dgm:t>
    </dgm:pt>
    <dgm:pt modelId="{B90F7D29-C170-4554-9B44-DB04B548F4ED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створює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найкращі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умови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для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закріплення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мовленнєвої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практики </a:t>
          </a:r>
          <a:endParaRPr lang="ru-RU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C722731-A2A2-4E5E-BA6A-6FF06D9AC8F1}" type="parTrans" cxnId="{12460224-E2C0-4222-942C-B3F06C7C2324}">
      <dgm:prSet/>
      <dgm:spPr/>
      <dgm:t>
        <a:bodyPr/>
        <a:lstStyle/>
        <a:p>
          <a:endParaRPr lang="ru-RU"/>
        </a:p>
      </dgm:t>
    </dgm:pt>
    <dgm:pt modelId="{082A6987-F43F-4039-98FE-0F4ED5730733}" type="sibTrans" cxnId="{12460224-E2C0-4222-942C-B3F06C7C2324}">
      <dgm:prSet/>
      <dgm:spPr/>
      <dgm:t>
        <a:bodyPr/>
        <a:lstStyle/>
        <a:p>
          <a:endParaRPr lang="ru-RU"/>
        </a:p>
      </dgm:t>
    </dgm:pt>
    <dgm:pt modelId="{9B759CB5-C6BF-4B70-A669-86106588861F}" type="pres">
      <dgm:prSet presAssocID="{88D995AB-17E2-45D2-B65E-6BB5952A547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A09F3A-723F-4381-8A7F-CA77E72DC2AE}" type="pres">
      <dgm:prSet presAssocID="{E0BA2AB3-7833-4532-8C5B-D8452F879B07}" presName="composite" presStyleCnt="0"/>
      <dgm:spPr/>
    </dgm:pt>
    <dgm:pt modelId="{EE34355E-BE12-4061-B157-84F2E05964F7}" type="pres">
      <dgm:prSet presAssocID="{E0BA2AB3-7833-4532-8C5B-D8452F879B0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FCB6A-6193-47D7-94D7-4A8FC834248D}" type="pres">
      <dgm:prSet presAssocID="{E0BA2AB3-7833-4532-8C5B-D8452F879B0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3160B-4E48-4F01-84F1-702EB44D2FFD}" type="pres">
      <dgm:prSet presAssocID="{2F0A45FD-6EFE-48A2-98A6-27C5F026F410}" presName="sp" presStyleCnt="0"/>
      <dgm:spPr/>
    </dgm:pt>
    <dgm:pt modelId="{D0D9181F-4EBA-4DF3-9542-7987ED2788E4}" type="pres">
      <dgm:prSet presAssocID="{D8D4750E-B6A4-457A-A33D-4ECC3963D398}" presName="composite" presStyleCnt="0"/>
      <dgm:spPr/>
    </dgm:pt>
    <dgm:pt modelId="{E80DDC8F-0503-41A1-AA31-8CE0176C81D9}" type="pres">
      <dgm:prSet presAssocID="{D8D4750E-B6A4-457A-A33D-4ECC3963D39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A94F0-B029-4154-A7B0-B69A50D1CFC9}" type="pres">
      <dgm:prSet presAssocID="{D8D4750E-B6A4-457A-A33D-4ECC3963D39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1A902-85BA-492E-B0B9-8B8AA7070E4D}" type="pres">
      <dgm:prSet presAssocID="{00032A35-73D2-4DC4-B20B-062EEA9A969F}" presName="sp" presStyleCnt="0"/>
      <dgm:spPr/>
    </dgm:pt>
    <dgm:pt modelId="{17EA447D-5AA4-4FC1-BE20-B297F58AD7ED}" type="pres">
      <dgm:prSet presAssocID="{23942E44-BBB5-441F-A379-9E15EAC761E7}" presName="composite" presStyleCnt="0"/>
      <dgm:spPr/>
    </dgm:pt>
    <dgm:pt modelId="{EB13F472-3E1F-4084-9CF5-277F94A5CCFC}" type="pres">
      <dgm:prSet presAssocID="{23942E44-BBB5-441F-A379-9E15EAC761E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79CA2-5F2D-4794-9FF4-EEFFD2B02A1F}" type="pres">
      <dgm:prSet presAssocID="{23942E44-BBB5-441F-A379-9E15EAC761E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A97D9C-E89D-497E-AFD4-C37B128C87B4}" srcId="{23942E44-BBB5-441F-A379-9E15EAC761E7}" destId="{AEECDFDD-B77C-4E10-8911-5A4D87078B4F}" srcOrd="0" destOrd="0" parTransId="{3F1C4123-2554-4CE7-86CE-3BBE954D0C84}" sibTransId="{22369C76-D173-49BB-98C4-0094D8694E76}"/>
    <dgm:cxn modelId="{D69C461C-B478-4E56-AD8E-72401D336130}" srcId="{D8D4750E-B6A4-457A-A33D-4ECC3963D398}" destId="{DEA26295-1C7A-4E49-9BF7-84469250F15E}" srcOrd="1" destOrd="0" parTransId="{A620C787-4DBE-4E17-8F88-3D16C2BEB180}" sibTransId="{37403915-5FA7-48F0-808B-682C0E5FD192}"/>
    <dgm:cxn modelId="{B0C2E91D-DE17-4D42-B8F6-5087BBC89250}" type="presOf" srcId="{9E18EF96-1451-4CD8-8C25-1EDEFE738B9C}" destId="{A9FFCB6A-6193-47D7-94D7-4A8FC834248D}" srcOrd="0" destOrd="1" presId="urn:microsoft.com/office/officeart/2005/8/layout/chevron2"/>
    <dgm:cxn modelId="{BE7FA009-EDA1-438E-859E-B51FA0DF1F8A}" srcId="{88D995AB-17E2-45D2-B65E-6BB5952A5474}" destId="{D8D4750E-B6A4-457A-A33D-4ECC3963D398}" srcOrd="1" destOrd="0" parTransId="{7C361190-354E-4130-9095-FE6DC8A3BE68}" sibTransId="{00032A35-73D2-4DC4-B20B-062EEA9A969F}"/>
    <dgm:cxn modelId="{49B1C268-D40F-4242-99F6-57AB395E8785}" type="presOf" srcId="{23942E44-BBB5-441F-A379-9E15EAC761E7}" destId="{EB13F472-3E1F-4084-9CF5-277F94A5CCFC}" srcOrd="0" destOrd="0" presId="urn:microsoft.com/office/officeart/2005/8/layout/chevron2"/>
    <dgm:cxn modelId="{82D1F162-928E-4490-A001-9ED43C143392}" type="presOf" srcId="{32D74025-B0E7-4906-8FC7-9F21402AE1E2}" destId="{EDCA94F0-B029-4154-A7B0-B69A50D1CFC9}" srcOrd="0" destOrd="0" presId="urn:microsoft.com/office/officeart/2005/8/layout/chevron2"/>
    <dgm:cxn modelId="{A8ED2664-6B92-4892-90A2-7EA3A58E2A5F}" type="presOf" srcId="{DEA26295-1C7A-4E49-9BF7-84469250F15E}" destId="{EDCA94F0-B029-4154-A7B0-B69A50D1CFC9}" srcOrd="0" destOrd="1" presId="urn:microsoft.com/office/officeart/2005/8/layout/chevron2"/>
    <dgm:cxn modelId="{E9EDA7EB-838C-4FCC-8A1E-55B0552C38C1}" srcId="{88D995AB-17E2-45D2-B65E-6BB5952A5474}" destId="{23942E44-BBB5-441F-A379-9E15EAC761E7}" srcOrd="2" destOrd="0" parTransId="{8A77E7EF-C4B8-4588-B412-BC14FF451E22}" sibTransId="{00D89578-49E7-498A-AE2A-B808FEC22198}"/>
    <dgm:cxn modelId="{2AE48D6E-3C59-48F1-8142-B5DD5E2F4959}" type="presOf" srcId="{AEECDFDD-B77C-4E10-8911-5A4D87078B4F}" destId="{85C79CA2-5F2D-4794-9FF4-EEFFD2B02A1F}" srcOrd="0" destOrd="0" presId="urn:microsoft.com/office/officeart/2005/8/layout/chevron2"/>
    <dgm:cxn modelId="{175133F2-6808-41F0-83D8-6361D4012FB4}" srcId="{E0BA2AB3-7833-4532-8C5B-D8452F879B07}" destId="{9E18EF96-1451-4CD8-8C25-1EDEFE738B9C}" srcOrd="1" destOrd="0" parTransId="{B17ECC28-219D-4175-8947-DF7444A70A2B}" sibTransId="{50B65760-FAC2-447F-A18A-561A4B7396BF}"/>
    <dgm:cxn modelId="{5E624A14-4EB4-4F5A-A051-FCA91A1439AF}" type="presOf" srcId="{F2E0A06D-779E-4FF0-AEFC-433A544BE1B9}" destId="{A9FFCB6A-6193-47D7-94D7-4A8FC834248D}" srcOrd="0" destOrd="0" presId="urn:microsoft.com/office/officeart/2005/8/layout/chevron2"/>
    <dgm:cxn modelId="{C2B5147A-601C-40CD-A4A5-0DB2E3DBD96B}" type="presOf" srcId="{88D995AB-17E2-45D2-B65E-6BB5952A5474}" destId="{9B759CB5-C6BF-4B70-A669-86106588861F}" srcOrd="0" destOrd="0" presId="urn:microsoft.com/office/officeart/2005/8/layout/chevron2"/>
    <dgm:cxn modelId="{D458D6D3-C14E-4BA4-BEE9-AF16C9B54451}" srcId="{E0BA2AB3-7833-4532-8C5B-D8452F879B07}" destId="{F2E0A06D-779E-4FF0-AEFC-433A544BE1B9}" srcOrd="0" destOrd="0" parTransId="{78906678-5EE0-429F-BA75-648F08FE9AE9}" sibTransId="{91AEA7E6-94F3-4F76-B37F-46283A27EF58}"/>
    <dgm:cxn modelId="{FA02AA56-ED38-4D9F-A8DC-1B7501D148A4}" type="presOf" srcId="{B90F7D29-C170-4554-9B44-DB04B548F4ED}" destId="{85C79CA2-5F2D-4794-9FF4-EEFFD2B02A1F}" srcOrd="0" destOrd="1" presId="urn:microsoft.com/office/officeart/2005/8/layout/chevron2"/>
    <dgm:cxn modelId="{774401F5-B0B4-452B-9E60-B6F283700434}" srcId="{88D995AB-17E2-45D2-B65E-6BB5952A5474}" destId="{E0BA2AB3-7833-4532-8C5B-D8452F879B07}" srcOrd="0" destOrd="0" parTransId="{51A4FB91-CDAA-4BBB-A0C8-6F95F9CE5173}" sibTransId="{2F0A45FD-6EFE-48A2-98A6-27C5F026F410}"/>
    <dgm:cxn modelId="{DD5E4411-25C2-4A47-8097-11DF5C000546}" srcId="{D8D4750E-B6A4-457A-A33D-4ECC3963D398}" destId="{32D74025-B0E7-4906-8FC7-9F21402AE1E2}" srcOrd="0" destOrd="0" parTransId="{E58AB3D2-302A-4D8C-AAE5-486BAC0B9DB5}" sibTransId="{380A3236-B010-4090-B740-00A8752ED46C}"/>
    <dgm:cxn modelId="{C1A1BC99-E558-47B5-B9DA-B59EF41F32FD}" type="presOf" srcId="{E0BA2AB3-7833-4532-8C5B-D8452F879B07}" destId="{EE34355E-BE12-4061-B157-84F2E05964F7}" srcOrd="0" destOrd="0" presId="urn:microsoft.com/office/officeart/2005/8/layout/chevron2"/>
    <dgm:cxn modelId="{723D049C-E97A-4E90-94BB-CEFAD8E002DC}" type="presOf" srcId="{D8D4750E-B6A4-457A-A33D-4ECC3963D398}" destId="{E80DDC8F-0503-41A1-AA31-8CE0176C81D9}" srcOrd="0" destOrd="0" presId="urn:microsoft.com/office/officeart/2005/8/layout/chevron2"/>
    <dgm:cxn modelId="{12460224-E2C0-4222-942C-B3F06C7C2324}" srcId="{23942E44-BBB5-441F-A379-9E15EAC761E7}" destId="{B90F7D29-C170-4554-9B44-DB04B548F4ED}" srcOrd="1" destOrd="0" parTransId="{FC722731-A2A2-4E5E-BA6A-6FF06D9AC8F1}" sibTransId="{082A6987-F43F-4039-98FE-0F4ED5730733}"/>
    <dgm:cxn modelId="{F8713AC8-E079-47EA-AC46-457560EB3BCC}" type="presParOf" srcId="{9B759CB5-C6BF-4B70-A669-86106588861F}" destId="{3EA09F3A-723F-4381-8A7F-CA77E72DC2AE}" srcOrd="0" destOrd="0" presId="urn:microsoft.com/office/officeart/2005/8/layout/chevron2"/>
    <dgm:cxn modelId="{1B4B73E3-44A0-4AFA-B3EA-0827EC72D676}" type="presParOf" srcId="{3EA09F3A-723F-4381-8A7F-CA77E72DC2AE}" destId="{EE34355E-BE12-4061-B157-84F2E05964F7}" srcOrd="0" destOrd="0" presId="urn:microsoft.com/office/officeart/2005/8/layout/chevron2"/>
    <dgm:cxn modelId="{90D562B7-95C3-435E-8290-72703EB02106}" type="presParOf" srcId="{3EA09F3A-723F-4381-8A7F-CA77E72DC2AE}" destId="{A9FFCB6A-6193-47D7-94D7-4A8FC834248D}" srcOrd="1" destOrd="0" presId="urn:microsoft.com/office/officeart/2005/8/layout/chevron2"/>
    <dgm:cxn modelId="{258F5F36-6D1A-4520-91B6-F13B1DBF9D77}" type="presParOf" srcId="{9B759CB5-C6BF-4B70-A669-86106588861F}" destId="{7E43160B-4E48-4F01-84F1-702EB44D2FFD}" srcOrd="1" destOrd="0" presId="urn:microsoft.com/office/officeart/2005/8/layout/chevron2"/>
    <dgm:cxn modelId="{F1369DD2-B507-4F6D-BBF4-E08B96AEE922}" type="presParOf" srcId="{9B759CB5-C6BF-4B70-A669-86106588861F}" destId="{D0D9181F-4EBA-4DF3-9542-7987ED2788E4}" srcOrd="2" destOrd="0" presId="urn:microsoft.com/office/officeart/2005/8/layout/chevron2"/>
    <dgm:cxn modelId="{52AA8355-3185-47D9-B0EE-0AC3D90FF17D}" type="presParOf" srcId="{D0D9181F-4EBA-4DF3-9542-7987ED2788E4}" destId="{E80DDC8F-0503-41A1-AA31-8CE0176C81D9}" srcOrd="0" destOrd="0" presId="urn:microsoft.com/office/officeart/2005/8/layout/chevron2"/>
    <dgm:cxn modelId="{80EFF90D-956B-42BA-B9CA-0C544B154FCE}" type="presParOf" srcId="{D0D9181F-4EBA-4DF3-9542-7987ED2788E4}" destId="{EDCA94F0-B029-4154-A7B0-B69A50D1CFC9}" srcOrd="1" destOrd="0" presId="urn:microsoft.com/office/officeart/2005/8/layout/chevron2"/>
    <dgm:cxn modelId="{A3DD61FD-8F98-415B-8066-01B884145FFE}" type="presParOf" srcId="{9B759CB5-C6BF-4B70-A669-86106588861F}" destId="{6C31A902-85BA-492E-B0B9-8B8AA7070E4D}" srcOrd="3" destOrd="0" presId="urn:microsoft.com/office/officeart/2005/8/layout/chevron2"/>
    <dgm:cxn modelId="{6BFEFE65-198D-4123-B809-BDFC7001C6E9}" type="presParOf" srcId="{9B759CB5-C6BF-4B70-A669-86106588861F}" destId="{17EA447D-5AA4-4FC1-BE20-B297F58AD7ED}" srcOrd="4" destOrd="0" presId="urn:microsoft.com/office/officeart/2005/8/layout/chevron2"/>
    <dgm:cxn modelId="{9912A672-BD3E-4E8B-8D8E-52C842B0CD8B}" type="presParOf" srcId="{17EA447D-5AA4-4FC1-BE20-B297F58AD7ED}" destId="{EB13F472-3E1F-4084-9CF5-277F94A5CCFC}" srcOrd="0" destOrd="0" presId="urn:microsoft.com/office/officeart/2005/8/layout/chevron2"/>
    <dgm:cxn modelId="{09361417-BB0C-4AF7-9FF5-F4EB7969E7BB}" type="presParOf" srcId="{17EA447D-5AA4-4FC1-BE20-B297F58AD7ED}" destId="{85C79CA2-5F2D-4794-9FF4-EEFFD2B02A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41BDFD-1DDB-4435-9178-2514F972B1A3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761062-25C7-4ACE-AA6E-7DE058A03907}">
      <dgm:prSet phldrT="[Текст]"/>
      <dgm:spPr/>
      <dgm:t>
        <a:bodyPr/>
        <a:lstStyle/>
        <a:p>
          <a:endParaRPr lang="ru-RU" dirty="0"/>
        </a:p>
      </dgm:t>
    </dgm:pt>
    <dgm:pt modelId="{8B50B02F-D8A4-48B9-8ED1-53E22D4A8387}" type="parTrans" cxnId="{EA7DC293-DB18-46E1-A7F3-E6B9DC8A8BCD}">
      <dgm:prSet/>
      <dgm:spPr/>
      <dgm:t>
        <a:bodyPr/>
        <a:lstStyle/>
        <a:p>
          <a:endParaRPr lang="ru-RU"/>
        </a:p>
      </dgm:t>
    </dgm:pt>
    <dgm:pt modelId="{BC0CAC84-5200-4358-9E4B-22B9DD009095}" type="sibTrans" cxnId="{EA7DC293-DB18-46E1-A7F3-E6B9DC8A8BCD}">
      <dgm:prSet/>
      <dgm:spPr/>
      <dgm:t>
        <a:bodyPr/>
        <a:lstStyle/>
        <a:p>
          <a:endParaRPr lang="ru-RU"/>
        </a:p>
      </dgm:t>
    </dgm:pt>
    <dgm:pt modelId="{0047F202-6F96-4072-8C1B-A48EB8B3EFC7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</a:rPr>
            <a:t>міжпівкульній</a:t>
          </a:r>
          <a:r>
            <a:rPr lang="ru-RU" sz="1800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</a:rPr>
            <a:t>  </a:t>
          </a:r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</a:rPr>
            <a:t>взаємодії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A34A2E53-41F0-4FCD-B9A1-3AF12889D6A6}" type="parTrans" cxnId="{3A48489E-5C58-4351-B924-E42AA403ABE6}">
      <dgm:prSet/>
      <dgm:spPr/>
      <dgm:t>
        <a:bodyPr/>
        <a:lstStyle/>
        <a:p>
          <a:endParaRPr lang="ru-RU"/>
        </a:p>
      </dgm:t>
    </dgm:pt>
    <dgm:pt modelId="{11B84DA6-76F3-47DC-9518-AF20C4530AE3}" type="sibTrans" cxnId="{3A48489E-5C58-4351-B924-E42AA403ABE6}">
      <dgm:prSet/>
      <dgm:spPr/>
      <dgm:t>
        <a:bodyPr/>
        <a:lstStyle/>
        <a:p>
          <a:endParaRPr lang="ru-RU"/>
        </a:p>
      </dgm:t>
    </dgm:pt>
    <dgm:pt modelId="{BC97BFDC-88E9-48E2-B90A-B7D1DA291AE2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чіткості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зорово-моторної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координації</a:t>
          </a:r>
          <a:endParaRPr lang="ru-RU" sz="18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738CD20B-C357-428C-B095-FA6C2A3B3A0D}" type="parTrans" cxnId="{9013A8AC-D90A-4B86-8AFF-CCE26041A2D4}">
      <dgm:prSet/>
      <dgm:spPr/>
      <dgm:t>
        <a:bodyPr/>
        <a:lstStyle/>
        <a:p>
          <a:endParaRPr lang="ru-RU"/>
        </a:p>
      </dgm:t>
    </dgm:pt>
    <dgm:pt modelId="{38763FAA-5717-44AC-85F3-8B27DCD5ACE1}" type="sibTrans" cxnId="{9013A8AC-D90A-4B86-8AFF-CCE26041A2D4}">
      <dgm:prSet/>
      <dgm:spPr/>
      <dgm:t>
        <a:bodyPr/>
        <a:lstStyle/>
        <a:p>
          <a:endParaRPr lang="ru-RU"/>
        </a:p>
      </dgm:t>
    </dgm:pt>
    <dgm:pt modelId="{42BF056D-7005-463C-A4E5-987363044C9C}">
      <dgm:prSet phldrT="[Текст]"/>
      <dgm:spPr/>
      <dgm:t>
        <a:bodyPr/>
        <a:lstStyle/>
        <a:p>
          <a:endParaRPr lang="ru-RU" dirty="0"/>
        </a:p>
      </dgm:t>
    </dgm:pt>
    <dgm:pt modelId="{03F3A73E-C7C2-4E3E-9874-2F6433565B52}" type="parTrans" cxnId="{EBE7C285-0B45-4738-A53F-940E171A2D59}">
      <dgm:prSet/>
      <dgm:spPr/>
      <dgm:t>
        <a:bodyPr/>
        <a:lstStyle/>
        <a:p>
          <a:endParaRPr lang="ru-RU"/>
        </a:p>
      </dgm:t>
    </dgm:pt>
    <dgm:pt modelId="{4B2CCA67-96F2-4349-81EF-CBF5AC7812DB}" type="sibTrans" cxnId="{EBE7C285-0B45-4738-A53F-940E171A2D59}">
      <dgm:prSet/>
      <dgm:spPr/>
      <dgm:t>
        <a:bodyPr/>
        <a:lstStyle/>
        <a:p>
          <a:endParaRPr lang="ru-RU"/>
        </a:p>
      </dgm:t>
    </dgm:pt>
    <dgm:pt modelId="{46153961-9605-4F34-8BCB-F12C8CC7D50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моторному </a:t>
          </a:r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плануванню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9995AAF-9AFB-4A39-854A-2BD0FD2433F2}" type="parTrans" cxnId="{55C2C9BB-9B29-4FF3-89DA-8F2238D0FAD1}">
      <dgm:prSet/>
      <dgm:spPr/>
      <dgm:t>
        <a:bodyPr/>
        <a:lstStyle/>
        <a:p>
          <a:endParaRPr lang="ru-RU"/>
        </a:p>
      </dgm:t>
    </dgm:pt>
    <dgm:pt modelId="{D5A4EDEB-FFE3-4126-8209-CBB727B1E0CA}" type="sibTrans" cxnId="{55C2C9BB-9B29-4FF3-89DA-8F2238D0FAD1}">
      <dgm:prSet/>
      <dgm:spPr/>
      <dgm:t>
        <a:bodyPr/>
        <a:lstStyle/>
        <a:p>
          <a:endParaRPr lang="ru-RU"/>
        </a:p>
      </dgm:t>
    </dgm:pt>
    <dgm:pt modelId="{023D032C-B13C-4E44-9B28-192049B5CCDF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розвитку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пальцевого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праксису</a:t>
          </a:r>
          <a:endParaRPr lang="ru-RU" sz="18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C0F1DFFC-A876-442E-8E84-057C33EBC0E1}" type="parTrans" cxnId="{01C0CB9A-6E1E-4E66-A5C5-FBAF4F2DD84D}">
      <dgm:prSet/>
      <dgm:spPr/>
      <dgm:t>
        <a:bodyPr/>
        <a:lstStyle/>
        <a:p>
          <a:endParaRPr lang="ru-RU"/>
        </a:p>
      </dgm:t>
    </dgm:pt>
    <dgm:pt modelId="{4D377FAD-A1E2-4BB7-98EF-90CCB2BF4292}" type="sibTrans" cxnId="{01C0CB9A-6E1E-4E66-A5C5-FBAF4F2DD84D}">
      <dgm:prSet/>
      <dgm:spPr/>
      <dgm:t>
        <a:bodyPr/>
        <a:lstStyle/>
        <a:p>
          <a:endParaRPr lang="ru-RU"/>
        </a:p>
      </dgm:t>
    </dgm:pt>
    <dgm:pt modelId="{AF6C18E1-5A46-476D-951D-155CAFB51B0D}">
      <dgm:prSet phldrT="[Текст]"/>
      <dgm:spPr/>
      <dgm:t>
        <a:bodyPr/>
        <a:lstStyle/>
        <a:p>
          <a:endParaRPr lang="ru-RU" dirty="0"/>
        </a:p>
      </dgm:t>
    </dgm:pt>
    <dgm:pt modelId="{75DDC3BD-9859-40AC-9C3F-2ACB879A7C17}" type="parTrans" cxnId="{FE4043BA-74A7-47AD-927D-476928A3A936}">
      <dgm:prSet/>
      <dgm:spPr/>
      <dgm:t>
        <a:bodyPr/>
        <a:lstStyle/>
        <a:p>
          <a:endParaRPr lang="ru-RU"/>
        </a:p>
      </dgm:t>
    </dgm:pt>
    <dgm:pt modelId="{EBEF7FF4-5099-4353-955B-029CBF921494}" type="sibTrans" cxnId="{FE4043BA-74A7-47AD-927D-476928A3A936}">
      <dgm:prSet/>
      <dgm:spPr/>
      <dgm:t>
        <a:bodyPr/>
        <a:lstStyle/>
        <a:p>
          <a:endParaRPr lang="ru-RU"/>
        </a:p>
      </dgm:t>
    </dgm:pt>
    <dgm:pt modelId="{AAB19731-9054-4A8E-BC8F-B27095B0516D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стимуляції</a:t>
          </a:r>
          <a:r>
            <a:rPr lang="ru-RU" sz="1800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акупунктурних</a:t>
          </a:r>
          <a:r>
            <a:rPr lang="ru-RU" sz="1800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точок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3109CDAB-FEF1-4AFA-9B02-A2DD50B6559A}" type="parTrans" cxnId="{B2322BE0-ED55-413A-9DB7-D5FA96303160}">
      <dgm:prSet/>
      <dgm:spPr/>
      <dgm:t>
        <a:bodyPr/>
        <a:lstStyle/>
        <a:p>
          <a:endParaRPr lang="ru-RU"/>
        </a:p>
      </dgm:t>
    </dgm:pt>
    <dgm:pt modelId="{F36F469A-1832-411E-B11E-CB11071093FF}" type="sibTrans" cxnId="{B2322BE0-ED55-413A-9DB7-D5FA96303160}">
      <dgm:prSet/>
      <dgm:spPr/>
      <dgm:t>
        <a:bodyPr/>
        <a:lstStyle/>
        <a:p>
          <a:endParaRPr lang="ru-RU"/>
        </a:p>
      </dgm:t>
    </dgm:pt>
    <dgm:pt modelId="{8C0CAA27-4250-44AA-BC14-F38F21DCFDD5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розвитку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дрібної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та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загальної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моторики</a:t>
          </a:r>
          <a:endParaRPr lang="ru-RU" sz="18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55957CC3-1A72-4AAA-9023-3CA007D691F6}" type="parTrans" cxnId="{61EF5735-B6F0-40CD-B399-7996CF7FD936}">
      <dgm:prSet/>
      <dgm:spPr/>
      <dgm:t>
        <a:bodyPr/>
        <a:lstStyle/>
        <a:p>
          <a:endParaRPr lang="ru-RU"/>
        </a:p>
      </dgm:t>
    </dgm:pt>
    <dgm:pt modelId="{8AC434BA-F04F-4ED8-8967-39DCDFD110A0}" type="sibTrans" cxnId="{61EF5735-B6F0-40CD-B399-7996CF7FD936}">
      <dgm:prSet/>
      <dgm:spPr/>
      <dgm:t>
        <a:bodyPr/>
        <a:lstStyle/>
        <a:p>
          <a:endParaRPr lang="ru-RU"/>
        </a:p>
      </dgm:t>
    </dgm:pt>
    <dgm:pt modelId="{17F6641B-975E-4C53-8B50-48E6A9B97EF2}" type="pres">
      <dgm:prSet presAssocID="{C241BDFD-1DDB-4435-9178-2514F972B1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F68062-31DF-414E-B57D-B9F3A84F7AF6}" type="pres">
      <dgm:prSet presAssocID="{C9761062-25C7-4ACE-AA6E-7DE058A03907}" presName="composite" presStyleCnt="0"/>
      <dgm:spPr/>
    </dgm:pt>
    <dgm:pt modelId="{CD30C996-2166-4FFF-9049-D6BBF2BE5DD1}" type="pres">
      <dgm:prSet presAssocID="{C9761062-25C7-4ACE-AA6E-7DE058A0390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F1B2B-7A5F-4F82-A8D4-3B71CC3FF3F1}" type="pres">
      <dgm:prSet presAssocID="{C9761062-25C7-4ACE-AA6E-7DE058A0390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872F10-7848-4947-904E-599CD2D33EF0}" type="pres">
      <dgm:prSet presAssocID="{BC0CAC84-5200-4358-9E4B-22B9DD009095}" presName="sp" presStyleCnt="0"/>
      <dgm:spPr/>
    </dgm:pt>
    <dgm:pt modelId="{E1D9F66B-91D5-4DA6-A11C-C6526B15DA57}" type="pres">
      <dgm:prSet presAssocID="{42BF056D-7005-463C-A4E5-987363044C9C}" presName="composite" presStyleCnt="0"/>
      <dgm:spPr/>
    </dgm:pt>
    <dgm:pt modelId="{732D6A3B-FB76-4E8D-B11E-C5098ADD71F1}" type="pres">
      <dgm:prSet presAssocID="{42BF056D-7005-463C-A4E5-987363044C9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9F2C7-7905-494B-8FEC-1EC6ECB692E8}" type="pres">
      <dgm:prSet presAssocID="{42BF056D-7005-463C-A4E5-987363044C9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5A692-C94C-462D-ADD3-FC4156A7BEE9}" type="pres">
      <dgm:prSet presAssocID="{4B2CCA67-96F2-4349-81EF-CBF5AC7812DB}" presName="sp" presStyleCnt="0"/>
      <dgm:spPr/>
    </dgm:pt>
    <dgm:pt modelId="{D726993D-157D-4562-9F08-9F4EF724762C}" type="pres">
      <dgm:prSet presAssocID="{AF6C18E1-5A46-476D-951D-155CAFB51B0D}" presName="composite" presStyleCnt="0"/>
      <dgm:spPr/>
    </dgm:pt>
    <dgm:pt modelId="{78274CE9-132E-4FEC-A516-10DBAA10ECF8}" type="pres">
      <dgm:prSet presAssocID="{AF6C18E1-5A46-476D-951D-155CAFB51B0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3BB75-A355-48A8-A984-F25FBD3409E9}" type="pres">
      <dgm:prSet presAssocID="{AF6C18E1-5A46-476D-951D-155CAFB51B0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22BE0-ED55-413A-9DB7-D5FA96303160}" srcId="{AF6C18E1-5A46-476D-951D-155CAFB51B0D}" destId="{AAB19731-9054-4A8E-BC8F-B27095B0516D}" srcOrd="0" destOrd="0" parTransId="{3109CDAB-FEF1-4AFA-9B02-A2DD50B6559A}" sibTransId="{F36F469A-1832-411E-B11E-CB11071093FF}"/>
    <dgm:cxn modelId="{3A48489E-5C58-4351-B924-E42AA403ABE6}" srcId="{C9761062-25C7-4ACE-AA6E-7DE058A03907}" destId="{0047F202-6F96-4072-8C1B-A48EB8B3EFC7}" srcOrd="0" destOrd="0" parTransId="{A34A2E53-41F0-4FCD-B9A1-3AF12889D6A6}" sibTransId="{11B84DA6-76F3-47DC-9518-AF20C4530AE3}"/>
    <dgm:cxn modelId="{9013A8AC-D90A-4B86-8AFF-CCE26041A2D4}" srcId="{C9761062-25C7-4ACE-AA6E-7DE058A03907}" destId="{BC97BFDC-88E9-48E2-B90A-B7D1DA291AE2}" srcOrd="1" destOrd="0" parTransId="{738CD20B-C357-428C-B095-FA6C2A3B3A0D}" sibTransId="{38763FAA-5717-44AC-85F3-8B27DCD5ACE1}"/>
    <dgm:cxn modelId="{01C0CB9A-6E1E-4E66-A5C5-FBAF4F2DD84D}" srcId="{42BF056D-7005-463C-A4E5-987363044C9C}" destId="{023D032C-B13C-4E44-9B28-192049B5CCDF}" srcOrd="1" destOrd="0" parTransId="{C0F1DFFC-A876-442E-8E84-057C33EBC0E1}" sibTransId="{4D377FAD-A1E2-4BB7-98EF-90CCB2BF4292}"/>
    <dgm:cxn modelId="{CC7A1828-89B0-41BB-9A0C-5377B50AA099}" type="presOf" srcId="{8C0CAA27-4250-44AA-BC14-F38F21DCFDD5}" destId="{AAD3BB75-A355-48A8-A984-F25FBD3409E9}" srcOrd="0" destOrd="1" presId="urn:microsoft.com/office/officeart/2005/8/layout/chevron2"/>
    <dgm:cxn modelId="{59DC530C-A895-407E-A22F-7457543C234E}" type="presOf" srcId="{023D032C-B13C-4E44-9B28-192049B5CCDF}" destId="{ACD9F2C7-7905-494B-8FEC-1EC6ECB692E8}" srcOrd="0" destOrd="1" presId="urn:microsoft.com/office/officeart/2005/8/layout/chevron2"/>
    <dgm:cxn modelId="{FE4043BA-74A7-47AD-927D-476928A3A936}" srcId="{C241BDFD-1DDB-4435-9178-2514F972B1A3}" destId="{AF6C18E1-5A46-476D-951D-155CAFB51B0D}" srcOrd="2" destOrd="0" parTransId="{75DDC3BD-9859-40AC-9C3F-2ACB879A7C17}" sibTransId="{EBEF7FF4-5099-4353-955B-029CBF921494}"/>
    <dgm:cxn modelId="{EBE7C285-0B45-4738-A53F-940E171A2D59}" srcId="{C241BDFD-1DDB-4435-9178-2514F972B1A3}" destId="{42BF056D-7005-463C-A4E5-987363044C9C}" srcOrd="1" destOrd="0" parTransId="{03F3A73E-C7C2-4E3E-9874-2F6433565B52}" sibTransId="{4B2CCA67-96F2-4349-81EF-CBF5AC7812DB}"/>
    <dgm:cxn modelId="{EA7DC293-DB18-46E1-A7F3-E6B9DC8A8BCD}" srcId="{C241BDFD-1DDB-4435-9178-2514F972B1A3}" destId="{C9761062-25C7-4ACE-AA6E-7DE058A03907}" srcOrd="0" destOrd="0" parTransId="{8B50B02F-D8A4-48B9-8ED1-53E22D4A8387}" sibTransId="{BC0CAC84-5200-4358-9E4B-22B9DD009095}"/>
    <dgm:cxn modelId="{61EF5735-B6F0-40CD-B399-7996CF7FD936}" srcId="{AF6C18E1-5A46-476D-951D-155CAFB51B0D}" destId="{8C0CAA27-4250-44AA-BC14-F38F21DCFDD5}" srcOrd="1" destOrd="0" parTransId="{55957CC3-1A72-4AAA-9023-3CA007D691F6}" sibTransId="{8AC434BA-F04F-4ED8-8967-39DCDFD110A0}"/>
    <dgm:cxn modelId="{0C8962F5-E09D-4C10-A11B-450A14F15D91}" type="presOf" srcId="{AF6C18E1-5A46-476D-951D-155CAFB51B0D}" destId="{78274CE9-132E-4FEC-A516-10DBAA10ECF8}" srcOrd="0" destOrd="0" presId="urn:microsoft.com/office/officeart/2005/8/layout/chevron2"/>
    <dgm:cxn modelId="{2B3A176F-4ECC-49B4-8777-AF2C543574CF}" type="presOf" srcId="{0047F202-6F96-4072-8C1B-A48EB8B3EFC7}" destId="{01DF1B2B-7A5F-4F82-A8D4-3B71CC3FF3F1}" srcOrd="0" destOrd="0" presId="urn:microsoft.com/office/officeart/2005/8/layout/chevron2"/>
    <dgm:cxn modelId="{5C3AEA9B-C0A9-44FC-946F-0D022914EF85}" type="presOf" srcId="{C241BDFD-1DDB-4435-9178-2514F972B1A3}" destId="{17F6641B-975E-4C53-8B50-48E6A9B97EF2}" srcOrd="0" destOrd="0" presId="urn:microsoft.com/office/officeart/2005/8/layout/chevron2"/>
    <dgm:cxn modelId="{C4FE7645-4B1D-4A48-980B-17502E667994}" type="presOf" srcId="{42BF056D-7005-463C-A4E5-987363044C9C}" destId="{732D6A3B-FB76-4E8D-B11E-C5098ADD71F1}" srcOrd="0" destOrd="0" presId="urn:microsoft.com/office/officeart/2005/8/layout/chevron2"/>
    <dgm:cxn modelId="{7DED1510-2C65-457E-9B6C-7EA222C554BB}" type="presOf" srcId="{AAB19731-9054-4A8E-BC8F-B27095B0516D}" destId="{AAD3BB75-A355-48A8-A984-F25FBD3409E9}" srcOrd="0" destOrd="0" presId="urn:microsoft.com/office/officeart/2005/8/layout/chevron2"/>
    <dgm:cxn modelId="{F7066C78-A67C-4457-8542-B711B6A25A26}" type="presOf" srcId="{46153961-9605-4F34-8BCB-F12C8CC7D507}" destId="{ACD9F2C7-7905-494B-8FEC-1EC6ECB692E8}" srcOrd="0" destOrd="0" presId="urn:microsoft.com/office/officeart/2005/8/layout/chevron2"/>
    <dgm:cxn modelId="{55C2C9BB-9B29-4FF3-89DA-8F2238D0FAD1}" srcId="{42BF056D-7005-463C-A4E5-987363044C9C}" destId="{46153961-9605-4F34-8BCB-F12C8CC7D507}" srcOrd="0" destOrd="0" parTransId="{79995AAF-9AFB-4A39-854A-2BD0FD2433F2}" sibTransId="{D5A4EDEB-FFE3-4126-8209-CBB727B1E0CA}"/>
    <dgm:cxn modelId="{7E487DA0-F208-4218-8A19-C9A86D57996F}" type="presOf" srcId="{C9761062-25C7-4ACE-AA6E-7DE058A03907}" destId="{CD30C996-2166-4FFF-9049-D6BBF2BE5DD1}" srcOrd="0" destOrd="0" presId="urn:microsoft.com/office/officeart/2005/8/layout/chevron2"/>
    <dgm:cxn modelId="{BE8C2DCB-A3BB-40FB-9581-3D832D79DC38}" type="presOf" srcId="{BC97BFDC-88E9-48E2-B90A-B7D1DA291AE2}" destId="{01DF1B2B-7A5F-4F82-A8D4-3B71CC3FF3F1}" srcOrd="0" destOrd="1" presId="urn:microsoft.com/office/officeart/2005/8/layout/chevron2"/>
    <dgm:cxn modelId="{D7611FB8-59A2-4A5E-B057-20CE701F0EBB}" type="presParOf" srcId="{17F6641B-975E-4C53-8B50-48E6A9B97EF2}" destId="{F3F68062-31DF-414E-B57D-B9F3A84F7AF6}" srcOrd="0" destOrd="0" presId="urn:microsoft.com/office/officeart/2005/8/layout/chevron2"/>
    <dgm:cxn modelId="{11F6F170-35F1-4392-8819-EB0FE0F113D4}" type="presParOf" srcId="{F3F68062-31DF-414E-B57D-B9F3A84F7AF6}" destId="{CD30C996-2166-4FFF-9049-D6BBF2BE5DD1}" srcOrd="0" destOrd="0" presId="urn:microsoft.com/office/officeart/2005/8/layout/chevron2"/>
    <dgm:cxn modelId="{D91660CE-545D-4B2C-B676-A8A6D5FE1E06}" type="presParOf" srcId="{F3F68062-31DF-414E-B57D-B9F3A84F7AF6}" destId="{01DF1B2B-7A5F-4F82-A8D4-3B71CC3FF3F1}" srcOrd="1" destOrd="0" presId="urn:microsoft.com/office/officeart/2005/8/layout/chevron2"/>
    <dgm:cxn modelId="{0A2A6554-2257-4140-8BD5-5B17B2678FE0}" type="presParOf" srcId="{17F6641B-975E-4C53-8B50-48E6A9B97EF2}" destId="{9D872F10-7848-4947-904E-599CD2D33EF0}" srcOrd="1" destOrd="0" presId="urn:microsoft.com/office/officeart/2005/8/layout/chevron2"/>
    <dgm:cxn modelId="{9E888037-D8B2-4992-9DAB-1E011990B402}" type="presParOf" srcId="{17F6641B-975E-4C53-8B50-48E6A9B97EF2}" destId="{E1D9F66B-91D5-4DA6-A11C-C6526B15DA57}" srcOrd="2" destOrd="0" presId="urn:microsoft.com/office/officeart/2005/8/layout/chevron2"/>
    <dgm:cxn modelId="{A376D73C-37B5-48F5-99BC-E519AAD72CE8}" type="presParOf" srcId="{E1D9F66B-91D5-4DA6-A11C-C6526B15DA57}" destId="{732D6A3B-FB76-4E8D-B11E-C5098ADD71F1}" srcOrd="0" destOrd="0" presId="urn:microsoft.com/office/officeart/2005/8/layout/chevron2"/>
    <dgm:cxn modelId="{F57A7DD0-54AF-4772-95F4-A00FACCC2959}" type="presParOf" srcId="{E1D9F66B-91D5-4DA6-A11C-C6526B15DA57}" destId="{ACD9F2C7-7905-494B-8FEC-1EC6ECB692E8}" srcOrd="1" destOrd="0" presId="urn:microsoft.com/office/officeart/2005/8/layout/chevron2"/>
    <dgm:cxn modelId="{AB8DD0EE-F294-4356-9310-754E61CC26DB}" type="presParOf" srcId="{17F6641B-975E-4C53-8B50-48E6A9B97EF2}" destId="{5975A692-C94C-462D-ADD3-FC4156A7BEE9}" srcOrd="3" destOrd="0" presId="urn:microsoft.com/office/officeart/2005/8/layout/chevron2"/>
    <dgm:cxn modelId="{3FE524A3-4EDE-4EDB-9369-5BBDB3CD2486}" type="presParOf" srcId="{17F6641B-975E-4C53-8B50-48E6A9B97EF2}" destId="{D726993D-157D-4562-9F08-9F4EF724762C}" srcOrd="4" destOrd="0" presId="urn:microsoft.com/office/officeart/2005/8/layout/chevron2"/>
    <dgm:cxn modelId="{9543942D-92FD-4B5B-A0DB-57D7A8BEE03E}" type="presParOf" srcId="{D726993D-157D-4562-9F08-9F4EF724762C}" destId="{78274CE9-132E-4FEC-A516-10DBAA10ECF8}" srcOrd="0" destOrd="0" presId="urn:microsoft.com/office/officeart/2005/8/layout/chevron2"/>
    <dgm:cxn modelId="{3FD335E1-6FA4-4270-9261-CFBE9973C2BE}" type="presParOf" srcId="{D726993D-157D-4562-9F08-9F4EF724762C}" destId="{AAD3BB75-A355-48A8-A984-F25FBD3409E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949E58-330A-4C26-96DF-0341DF459903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0BAC9A-CA20-44EC-A71C-63AA510274B0}">
      <dgm:prSet phldrT="[Текст]"/>
      <dgm:spPr/>
      <dgm:t>
        <a:bodyPr/>
        <a:lstStyle/>
        <a:p>
          <a:endParaRPr lang="ru-RU" dirty="0"/>
        </a:p>
      </dgm:t>
    </dgm:pt>
    <dgm:pt modelId="{433E6A5A-A966-41A8-B609-A47ADF368D8E}" type="parTrans" cxnId="{A682985A-1682-40FE-9D66-40E35B18C92C}">
      <dgm:prSet/>
      <dgm:spPr/>
      <dgm:t>
        <a:bodyPr/>
        <a:lstStyle/>
        <a:p>
          <a:endParaRPr lang="ru-RU"/>
        </a:p>
      </dgm:t>
    </dgm:pt>
    <dgm:pt modelId="{8FCDF63C-A2F6-4340-846F-6B96D5D2EBE1}" type="sibTrans" cxnId="{A682985A-1682-40FE-9D66-40E35B18C92C}">
      <dgm:prSet/>
      <dgm:spPr/>
      <dgm:t>
        <a:bodyPr/>
        <a:lstStyle/>
        <a:p>
          <a:endParaRPr lang="ru-RU"/>
        </a:p>
      </dgm:t>
    </dgm:pt>
    <dgm:pt modelId="{4F51D919-CF40-4499-A58E-829725DB48E3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розвитку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усіх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складових</a:t>
          </a:r>
          <a:r>
            <a:rPr lang="ru-RU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мовлення</a:t>
          </a:r>
          <a:endParaRPr lang="ru-RU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22EB6DE6-466A-4414-BEED-55B4D4F291D7}" type="parTrans" cxnId="{828B3C02-1F1E-4834-8625-E4560A78BDBC}">
      <dgm:prSet/>
      <dgm:spPr/>
      <dgm:t>
        <a:bodyPr/>
        <a:lstStyle/>
        <a:p>
          <a:endParaRPr lang="ru-RU"/>
        </a:p>
      </dgm:t>
    </dgm:pt>
    <dgm:pt modelId="{E1CEE9A9-B96C-40A2-9D70-C1227745D014}" type="sibTrans" cxnId="{828B3C02-1F1E-4834-8625-E4560A78BDBC}">
      <dgm:prSet/>
      <dgm:spPr/>
      <dgm:t>
        <a:bodyPr/>
        <a:lstStyle/>
        <a:p>
          <a:endParaRPr lang="ru-RU"/>
        </a:p>
      </dgm:t>
    </dgm:pt>
    <dgm:pt modelId="{29F89715-C6CC-40D5-9B9B-A43F01FEFF83}">
      <dgm:prSet phldrT="[Текст]"/>
      <dgm:spPr/>
      <dgm:t>
        <a:bodyPr/>
        <a:lstStyle/>
        <a:p>
          <a:r>
            <a:rPr lang="ru-RU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зниженню</a:t>
          </a:r>
          <a:r>
            <a:rPr lang="ru-RU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втомлюваності</a:t>
          </a:r>
          <a:r>
            <a:rPr lang="ru-RU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і </a:t>
          </a:r>
          <a:r>
            <a:rPr lang="ru-RU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поліпшенню</a:t>
          </a:r>
          <a:r>
            <a:rPr lang="ru-RU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працездатності</a:t>
          </a:r>
          <a:endParaRPr lang="ru-RU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AA220AE0-1482-4D0B-97E9-AD4A997CDADF}" type="parTrans" cxnId="{9ACDE60C-EA01-4CBB-A732-ADB41F358AB3}">
      <dgm:prSet/>
      <dgm:spPr/>
      <dgm:t>
        <a:bodyPr/>
        <a:lstStyle/>
        <a:p>
          <a:endParaRPr lang="ru-RU"/>
        </a:p>
      </dgm:t>
    </dgm:pt>
    <dgm:pt modelId="{3196CE64-3BF6-4A9C-AC39-F9CA1F414AD8}" type="sibTrans" cxnId="{9ACDE60C-EA01-4CBB-A732-ADB41F358AB3}">
      <dgm:prSet/>
      <dgm:spPr/>
      <dgm:t>
        <a:bodyPr/>
        <a:lstStyle/>
        <a:p>
          <a:endParaRPr lang="ru-RU"/>
        </a:p>
      </dgm:t>
    </dgm:pt>
    <dgm:pt modelId="{7F883930-E89F-45A3-BDA0-23B762756EEB}">
      <dgm:prSet phldrT="[Текст]"/>
      <dgm:spPr/>
      <dgm:t>
        <a:bodyPr/>
        <a:lstStyle/>
        <a:p>
          <a:endParaRPr lang="ru-RU" dirty="0"/>
        </a:p>
      </dgm:t>
    </dgm:pt>
    <dgm:pt modelId="{C1195255-E5D8-4CCB-973A-E2F1CC793E84}" type="parTrans" cxnId="{164721DB-32F9-443C-98D8-B9E403E2FF92}">
      <dgm:prSet/>
      <dgm:spPr/>
      <dgm:t>
        <a:bodyPr/>
        <a:lstStyle/>
        <a:p>
          <a:endParaRPr lang="ru-RU"/>
        </a:p>
      </dgm:t>
    </dgm:pt>
    <dgm:pt modelId="{F64D069C-7BA0-4A03-80E8-7077FBC068F7}" type="sibTrans" cxnId="{164721DB-32F9-443C-98D8-B9E403E2FF92}">
      <dgm:prSet/>
      <dgm:spPr/>
      <dgm:t>
        <a:bodyPr/>
        <a:lstStyle/>
        <a:p>
          <a:endParaRPr lang="ru-RU"/>
        </a:p>
      </dgm:t>
    </dgm:pt>
    <dgm:pt modelId="{9BFCDBF0-183D-4212-BA09-20E343C65FE3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покращенню</a:t>
          </a:r>
          <a:r>
            <a:rPr lang="ru-RU" sz="1800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розумової</a:t>
          </a:r>
          <a:r>
            <a:rPr lang="ru-RU" sz="1800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діяльності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134E75D1-2A28-4D4F-B9B5-08FA573E7191}" type="parTrans" cxnId="{DAD5C434-36F5-4F5E-A59F-2673C1EDA2FB}">
      <dgm:prSet/>
      <dgm:spPr/>
      <dgm:t>
        <a:bodyPr/>
        <a:lstStyle/>
        <a:p>
          <a:endParaRPr lang="ru-RU"/>
        </a:p>
      </dgm:t>
    </dgm:pt>
    <dgm:pt modelId="{4A8A2F0B-B97E-4B50-9B68-E5F3F748916C}" type="sibTrans" cxnId="{DAD5C434-36F5-4F5E-A59F-2673C1EDA2FB}">
      <dgm:prSet/>
      <dgm:spPr/>
      <dgm:t>
        <a:bodyPr/>
        <a:lstStyle/>
        <a:p>
          <a:endParaRPr lang="ru-RU"/>
        </a:p>
      </dgm:t>
    </dgm:pt>
    <dgm:pt modelId="{E9DACE1E-5308-4952-A7DA-7B95B57649E5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покращенню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уваги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,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пам’яті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,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швидкому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відтворюванню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інформації</a:t>
          </a:r>
          <a:endParaRPr lang="ru-RU" sz="18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3D06F931-4685-44CE-8FCB-DE212B21E5E4}" type="parTrans" cxnId="{E2D39279-6B0C-4F1E-97EF-895948EFCB63}">
      <dgm:prSet/>
      <dgm:spPr/>
      <dgm:t>
        <a:bodyPr/>
        <a:lstStyle/>
        <a:p>
          <a:endParaRPr lang="ru-RU"/>
        </a:p>
      </dgm:t>
    </dgm:pt>
    <dgm:pt modelId="{41D653A1-72C0-433C-8C66-D142EA13ED69}" type="sibTrans" cxnId="{E2D39279-6B0C-4F1E-97EF-895948EFCB63}">
      <dgm:prSet/>
      <dgm:spPr/>
      <dgm:t>
        <a:bodyPr/>
        <a:lstStyle/>
        <a:p>
          <a:endParaRPr lang="ru-RU"/>
        </a:p>
      </dgm:t>
    </dgm:pt>
    <dgm:pt modelId="{95AA25D2-5002-4047-BEBA-5FF2CD4B481C}">
      <dgm:prSet phldrT="[Текст]"/>
      <dgm:spPr/>
      <dgm:t>
        <a:bodyPr/>
        <a:lstStyle/>
        <a:p>
          <a:endParaRPr lang="ru-RU" dirty="0"/>
        </a:p>
      </dgm:t>
    </dgm:pt>
    <dgm:pt modelId="{0F222A2E-F675-4E82-B6AB-738E39D77D86}" type="parTrans" cxnId="{4B334E61-E5F2-492F-9E23-4FD0545D26D5}">
      <dgm:prSet/>
      <dgm:spPr/>
      <dgm:t>
        <a:bodyPr/>
        <a:lstStyle/>
        <a:p>
          <a:endParaRPr lang="ru-RU"/>
        </a:p>
      </dgm:t>
    </dgm:pt>
    <dgm:pt modelId="{5E5EC116-573A-4B24-AD9F-A89FC4DBBB6B}" type="sibTrans" cxnId="{4B334E61-E5F2-492F-9E23-4FD0545D26D5}">
      <dgm:prSet/>
      <dgm:spPr/>
      <dgm:t>
        <a:bodyPr/>
        <a:lstStyle/>
        <a:p>
          <a:endParaRPr lang="ru-RU"/>
        </a:p>
      </dgm:t>
    </dgm:pt>
    <dgm:pt modelId="{06862D20-1DC2-465B-BC06-07844814F2F0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/>
            </a:rPr>
            <a:t>зняттю стресу, напруження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E973DBC-7076-4BD1-BAC4-EFE2CCC4FEB3}" type="parTrans" cxnId="{CB769ACB-F8D2-440E-9935-F277526D8493}">
      <dgm:prSet/>
      <dgm:spPr/>
      <dgm:t>
        <a:bodyPr/>
        <a:lstStyle/>
        <a:p>
          <a:endParaRPr lang="ru-RU"/>
        </a:p>
      </dgm:t>
    </dgm:pt>
    <dgm:pt modelId="{36A6222D-9A4B-46F6-8741-C0E8B0D60C0D}" type="sibTrans" cxnId="{CB769ACB-F8D2-440E-9935-F277526D8493}">
      <dgm:prSet/>
      <dgm:spPr/>
      <dgm:t>
        <a:bodyPr/>
        <a:lstStyle/>
        <a:p>
          <a:endParaRPr lang="ru-RU"/>
        </a:p>
      </dgm:t>
    </dgm:pt>
    <dgm:pt modelId="{24192D2C-F5FF-46B1-B7B3-E9D51F59CFE5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попередженню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порушень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пов’язаних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із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сприйняттям</a:t>
          </a:r>
          <a:r>
            <a:rPr lang="ru-RU" sz="1800" b="1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простору та часу</a:t>
          </a:r>
          <a:endParaRPr lang="ru-RU" sz="1800" b="1" dirty="0">
            <a:solidFill>
              <a:srgbClr val="0070C0"/>
            </a:solidFill>
            <a:latin typeface="Arial Narrow" panose="020B0606020202030204" pitchFamily="34" charset="0"/>
          </a:endParaRPr>
        </a:p>
      </dgm:t>
    </dgm:pt>
    <dgm:pt modelId="{EA57928F-7A7D-469A-BF31-200E082DE6DD}" type="parTrans" cxnId="{88DD7875-8071-4C5F-AA40-6373CDA3B236}">
      <dgm:prSet/>
      <dgm:spPr/>
      <dgm:t>
        <a:bodyPr/>
        <a:lstStyle/>
        <a:p>
          <a:endParaRPr lang="ru-RU"/>
        </a:p>
      </dgm:t>
    </dgm:pt>
    <dgm:pt modelId="{9DAEEABD-FBD2-486A-94EF-57C037310758}" type="sibTrans" cxnId="{88DD7875-8071-4C5F-AA40-6373CDA3B236}">
      <dgm:prSet/>
      <dgm:spPr/>
      <dgm:t>
        <a:bodyPr/>
        <a:lstStyle/>
        <a:p>
          <a:endParaRPr lang="ru-RU"/>
        </a:p>
      </dgm:t>
    </dgm:pt>
    <dgm:pt modelId="{88B6D60D-DAE0-42C7-B58A-5A8C75B7BC77}" type="pres">
      <dgm:prSet presAssocID="{DC949E58-330A-4C26-96DF-0341DF4599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1BC5C7-6BD2-4C8D-B9EC-DFE5171D362E}" type="pres">
      <dgm:prSet presAssocID="{DA0BAC9A-CA20-44EC-A71C-63AA510274B0}" presName="composite" presStyleCnt="0"/>
      <dgm:spPr/>
    </dgm:pt>
    <dgm:pt modelId="{01FC6DC4-DDCE-48F8-AF92-F10E8A5957CA}" type="pres">
      <dgm:prSet presAssocID="{DA0BAC9A-CA20-44EC-A71C-63AA510274B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3B9F6-58EC-4AAB-9E44-6BA45C1C2293}" type="pres">
      <dgm:prSet presAssocID="{DA0BAC9A-CA20-44EC-A71C-63AA510274B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8CABA1-2467-4DA4-9A3D-151ACC806B47}" type="pres">
      <dgm:prSet presAssocID="{8FCDF63C-A2F6-4340-846F-6B96D5D2EBE1}" presName="sp" presStyleCnt="0"/>
      <dgm:spPr/>
    </dgm:pt>
    <dgm:pt modelId="{91AF8797-C453-442D-995F-5CD38E47F9AF}" type="pres">
      <dgm:prSet presAssocID="{7F883930-E89F-45A3-BDA0-23B762756EEB}" presName="composite" presStyleCnt="0"/>
      <dgm:spPr/>
    </dgm:pt>
    <dgm:pt modelId="{6787AAF6-E65F-4458-BF6E-8B65BA3BB02D}" type="pres">
      <dgm:prSet presAssocID="{7F883930-E89F-45A3-BDA0-23B762756EE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C6465-18C1-4D28-B25A-22D33FB439BA}" type="pres">
      <dgm:prSet presAssocID="{7F883930-E89F-45A3-BDA0-23B762756EE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CE5A0-7441-4DDD-87FE-7F785A220D55}" type="pres">
      <dgm:prSet presAssocID="{F64D069C-7BA0-4A03-80E8-7077FBC068F7}" presName="sp" presStyleCnt="0"/>
      <dgm:spPr/>
    </dgm:pt>
    <dgm:pt modelId="{742AA8AC-AE30-4084-B6C6-20F2B6CBC899}" type="pres">
      <dgm:prSet presAssocID="{95AA25D2-5002-4047-BEBA-5FF2CD4B481C}" presName="composite" presStyleCnt="0"/>
      <dgm:spPr/>
    </dgm:pt>
    <dgm:pt modelId="{FB3114E9-F069-4F9A-8651-D22181289E4A}" type="pres">
      <dgm:prSet presAssocID="{95AA25D2-5002-4047-BEBA-5FF2CD4B481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6D665-6D8A-4A47-B402-CE68256AD391}" type="pres">
      <dgm:prSet presAssocID="{95AA25D2-5002-4047-BEBA-5FF2CD4B481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8B3C02-1F1E-4834-8625-E4560A78BDBC}" srcId="{DA0BAC9A-CA20-44EC-A71C-63AA510274B0}" destId="{4F51D919-CF40-4499-A58E-829725DB48E3}" srcOrd="0" destOrd="0" parTransId="{22EB6DE6-466A-4414-BEED-55B4D4F291D7}" sibTransId="{E1CEE9A9-B96C-40A2-9D70-C1227745D014}"/>
    <dgm:cxn modelId="{9ACDE60C-EA01-4CBB-A732-ADB41F358AB3}" srcId="{DA0BAC9A-CA20-44EC-A71C-63AA510274B0}" destId="{29F89715-C6CC-40D5-9B9B-A43F01FEFF83}" srcOrd="1" destOrd="0" parTransId="{AA220AE0-1482-4D0B-97E9-AD4A997CDADF}" sibTransId="{3196CE64-3BF6-4A9C-AC39-F9CA1F414AD8}"/>
    <dgm:cxn modelId="{E9F2E6C4-6975-4F36-BDB0-E80983BDC847}" type="presOf" srcId="{24192D2C-F5FF-46B1-B7B3-E9D51F59CFE5}" destId="{5B16D665-6D8A-4A47-B402-CE68256AD391}" srcOrd="0" destOrd="1" presId="urn:microsoft.com/office/officeart/2005/8/layout/chevron2"/>
    <dgm:cxn modelId="{164721DB-32F9-443C-98D8-B9E403E2FF92}" srcId="{DC949E58-330A-4C26-96DF-0341DF459903}" destId="{7F883930-E89F-45A3-BDA0-23B762756EEB}" srcOrd="1" destOrd="0" parTransId="{C1195255-E5D8-4CCB-973A-E2F1CC793E84}" sibTransId="{F64D069C-7BA0-4A03-80E8-7077FBC068F7}"/>
    <dgm:cxn modelId="{1956F1D6-B9D2-477B-9755-27CA6FA7A51F}" type="presOf" srcId="{06862D20-1DC2-465B-BC06-07844814F2F0}" destId="{5B16D665-6D8A-4A47-B402-CE68256AD391}" srcOrd="0" destOrd="0" presId="urn:microsoft.com/office/officeart/2005/8/layout/chevron2"/>
    <dgm:cxn modelId="{0C0245EC-1EE8-44C4-AA13-4202350F9843}" type="presOf" srcId="{29F89715-C6CC-40D5-9B9B-A43F01FEFF83}" destId="{DBF3B9F6-58EC-4AAB-9E44-6BA45C1C2293}" srcOrd="0" destOrd="1" presId="urn:microsoft.com/office/officeart/2005/8/layout/chevron2"/>
    <dgm:cxn modelId="{A682985A-1682-40FE-9D66-40E35B18C92C}" srcId="{DC949E58-330A-4C26-96DF-0341DF459903}" destId="{DA0BAC9A-CA20-44EC-A71C-63AA510274B0}" srcOrd="0" destOrd="0" parTransId="{433E6A5A-A966-41A8-B609-A47ADF368D8E}" sibTransId="{8FCDF63C-A2F6-4340-846F-6B96D5D2EBE1}"/>
    <dgm:cxn modelId="{DAD5C434-36F5-4F5E-A59F-2673C1EDA2FB}" srcId="{7F883930-E89F-45A3-BDA0-23B762756EEB}" destId="{9BFCDBF0-183D-4212-BA09-20E343C65FE3}" srcOrd="0" destOrd="0" parTransId="{134E75D1-2A28-4D4F-B9B5-08FA573E7191}" sibTransId="{4A8A2F0B-B97E-4B50-9B68-E5F3F748916C}"/>
    <dgm:cxn modelId="{88DD7875-8071-4C5F-AA40-6373CDA3B236}" srcId="{95AA25D2-5002-4047-BEBA-5FF2CD4B481C}" destId="{24192D2C-F5FF-46B1-B7B3-E9D51F59CFE5}" srcOrd="1" destOrd="0" parTransId="{EA57928F-7A7D-469A-BF31-200E082DE6DD}" sibTransId="{9DAEEABD-FBD2-486A-94EF-57C037310758}"/>
    <dgm:cxn modelId="{4B334E61-E5F2-492F-9E23-4FD0545D26D5}" srcId="{DC949E58-330A-4C26-96DF-0341DF459903}" destId="{95AA25D2-5002-4047-BEBA-5FF2CD4B481C}" srcOrd="2" destOrd="0" parTransId="{0F222A2E-F675-4E82-B6AB-738E39D77D86}" sibTransId="{5E5EC116-573A-4B24-AD9F-A89FC4DBBB6B}"/>
    <dgm:cxn modelId="{F63642E2-9E23-483A-9B18-F013D9350131}" type="presOf" srcId="{DC949E58-330A-4C26-96DF-0341DF459903}" destId="{88B6D60D-DAE0-42C7-B58A-5A8C75B7BC77}" srcOrd="0" destOrd="0" presId="urn:microsoft.com/office/officeart/2005/8/layout/chevron2"/>
    <dgm:cxn modelId="{57763CEB-00A6-40A5-BAC2-2A2638A33436}" type="presOf" srcId="{DA0BAC9A-CA20-44EC-A71C-63AA510274B0}" destId="{01FC6DC4-DDCE-48F8-AF92-F10E8A5957CA}" srcOrd="0" destOrd="0" presId="urn:microsoft.com/office/officeart/2005/8/layout/chevron2"/>
    <dgm:cxn modelId="{0F851653-371E-4E67-9B3B-825603C65A02}" type="presOf" srcId="{95AA25D2-5002-4047-BEBA-5FF2CD4B481C}" destId="{FB3114E9-F069-4F9A-8651-D22181289E4A}" srcOrd="0" destOrd="0" presId="urn:microsoft.com/office/officeart/2005/8/layout/chevron2"/>
    <dgm:cxn modelId="{F856B17D-4131-4B22-B049-1E54EAA12A58}" type="presOf" srcId="{E9DACE1E-5308-4952-A7DA-7B95B57649E5}" destId="{907C6465-18C1-4D28-B25A-22D33FB439BA}" srcOrd="0" destOrd="1" presId="urn:microsoft.com/office/officeart/2005/8/layout/chevron2"/>
    <dgm:cxn modelId="{E2D39279-6B0C-4F1E-97EF-895948EFCB63}" srcId="{7F883930-E89F-45A3-BDA0-23B762756EEB}" destId="{E9DACE1E-5308-4952-A7DA-7B95B57649E5}" srcOrd="1" destOrd="0" parTransId="{3D06F931-4685-44CE-8FCB-DE212B21E5E4}" sibTransId="{41D653A1-72C0-433C-8C66-D142EA13ED69}"/>
    <dgm:cxn modelId="{6AAE2BB8-7F89-4601-9ACB-E03A8BA67840}" type="presOf" srcId="{7F883930-E89F-45A3-BDA0-23B762756EEB}" destId="{6787AAF6-E65F-4458-BF6E-8B65BA3BB02D}" srcOrd="0" destOrd="0" presId="urn:microsoft.com/office/officeart/2005/8/layout/chevron2"/>
    <dgm:cxn modelId="{CB769ACB-F8D2-440E-9935-F277526D8493}" srcId="{95AA25D2-5002-4047-BEBA-5FF2CD4B481C}" destId="{06862D20-1DC2-465B-BC06-07844814F2F0}" srcOrd="0" destOrd="0" parTransId="{BE973DBC-7076-4BD1-BAC4-EFE2CCC4FEB3}" sibTransId="{36A6222D-9A4B-46F6-8741-C0E8B0D60C0D}"/>
    <dgm:cxn modelId="{73F8B9D1-C142-49A5-AAFA-BAB42D5E9D28}" type="presOf" srcId="{4F51D919-CF40-4499-A58E-829725DB48E3}" destId="{DBF3B9F6-58EC-4AAB-9E44-6BA45C1C2293}" srcOrd="0" destOrd="0" presId="urn:microsoft.com/office/officeart/2005/8/layout/chevron2"/>
    <dgm:cxn modelId="{2EFC5AE3-4DF3-4B37-AAB4-BE0645A284EA}" type="presOf" srcId="{9BFCDBF0-183D-4212-BA09-20E343C65FE3}" destId="{907C6465-18C1-4D28-B25A-22D33FB439BA}" srcOrd="0" destOrd="0" presId="urn:microsoft.com/office/officeart/2005/8/layout/chevron2"/>
    <dgm:cxn modelId="{E8A40392-E439-4370-A95F-F3352AD91218}" type="presParOf" srcId="{88B6D60D-DAE0-42C7-B58A-5A8C75B7BC77}" destId="{3F1BC5C7-6BD2-4C8D-B9EC-DFE5171D362E}" srcOrd="0" destOrd="0" presId="urn:microsoft.com/office/officeart/2005/8/layout/chevron2"/>
    <dgm:cxn modelId="{807A9BF1-3524-4946-B17B-7CE9237C587E}" type="presParOf" srcId="{3F1BC5C7-6BD2-4C8D-B9EC-DFE5171D362E}" destId="{01FC6DC4-DDCE-48F8-AF92-F10E8A5957CA}" srcOrd="0" destOrd="0" presId="urn:microsoft.com/office/officeart/2005/8/layout/chevron2"/>
    <dgm:cxn modelId="{418616F3-AB88-4D8A-8091-7CD550058320}" type="presParOf" srcId="{3F1BC5C7-6BD2-4C8D-B9EC-DFE5171D362E}" destId="{DBF3B9F6-58EC-4AAB-9E44-6BA45C1C2293}" srcOrd="1" destOrd="0" presId="urn:microsoft.com/office/officeart/2005/8/layout/chevron2"/>
    <dgm:cxn modelId="{9158100F-B9C2-4EBA-95D8-B17DFD2AEBEE}" type="presParOf" srcId="{88B6D60D-DAE0-42C7-B58A-5A8C75B7BC77}" destId="{FF8CABA1-2467-4DA4-9A3D-151ACC806B47}" srcOrd="1" destOrd="0" presId="urn:microsoft.com/office/officeart/2005/8/layout/chevron2"/>
    <dgm:cxn modelId="{319B01C4-1040-4023-A558-D6609AEFD824}" type="presParOf" srcId="{88B6D60D-DAE0-42C7-B58A-5A8C75B7BC77}" destId="{91AF8797-C453-442D-995F-5CD38E47F9AF}" srcOrd="2" destOrd="0" presId="urn:microsoft.com/office/officeart/2005/8/layout/chevron2"/>
    <dgm:cxn modelId="{90EE31B3-A4CA-46A4-A513-EB2B0005CDF8}" type="presParOf" srcId="{91AF8797-C453-442D-995F-5CD38E47F9AF}" destId="{6787AAF6-E65F-4458-BF6E-8B65BA3BB02D}" srcOrd="0" destOrd="0" presId="urn:microsoft.com/office/officeart/2005/8/layout/chevron2"/>
    <dgm:cxn modelId="{FAE42B0C-3589-4D3C-ACBB-E3257A2968CB}" type="presParOf" srcId="{91AF8797-C453-442D-995F-5CD38E47F9AF}" destId="{907C6465-18C1-4D28-B25A-22D33FB439BA}" srcOrd="1" destOrd="0" presId="urn:microsoft.com/office/officeart/2005/8/layout/chevron2"/>
    <dgm:cxn modelId="{BB380B34-474B-420E-AC0A-4145776FF1B4}" type="presParOf" srcId="{88B6D60D-DAE0-42C7-B58A-5A8C75B7BC77}" destId="{890CE5A0-7441-4DDD-87FE-7F785A220D55}" srcOrd="3" destOrd="0" presId="urn:microsoft.com/office/officeart/2005/8/layout/chevron2"/>
    <dgm:cxn modelId="{B460EF29-6EAD-4DD2-ACA3-DCCD8D6DCB15}" type="presParOf" srcId="{88B6D60D-DAE0-42C7-B58A-5A8C75B7BC77}" destId="{742AA8AC-AE30-4084-B6C6-20F2B6CBC899}" srcOrd="4" destOrd="0" presId="urn:microsoft.com/office/officeart/2005/8/layout/chevron2"/>
    <dgm:cxn modelId="{CA04B704-B516-4C9A-9259-E1E2883C21B5}" type="presParOf" srcId="{742AA8AC-AE30-4084-B6C6-20F2B6CBC899}" destId="{FB3114E9-F069-4F9A-8651-D22181289E4A}" srcOrd="0" destOrd="0" presId="urn:microsoft.com/office/officeart/2005/8/layout/chevron2"/>
    <dgm:cxn modelId="{8FDBA1BF-4FEB-4A36-B172-2D2B9734D681}" type="presParOf" srcId="{742AA8AC-AE30-4084-B6C6-20F2B6CBC899}" destId="{5B16D665-6D8A-4A47-B402-CE68256AD3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4355E-BE12-4061-B157-84F2E05964F7}">
      <dsp:nvSpPr>
        <dsp:cNvPr id="0" name=""/>
        <dsp:cNvSpPr/>
      </dsp:nvSpPr>
      <dsp:spPr>
        <a:xfrm rot="5400000">
          <a:off x="-243086" y="245540"/>
          <a:ext cx="1620579" cy="11344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2" y="569656"/>
        <a:ext cx="1134405" cy="486174"/>
      </dsp:txXfrm>
    </dsp:sp>
    <dsp:sp modelId="{A9FFCB6A-6193-47D7-94D7-4A8FC834248D}">
      <dsp:nvSpPr>
        <dsp:cNvPr id="0" name=""/>
        <dsp:cNvSpPr/>
      </dsp:nvSpPr>
      <dsp:spPr>
        <a:xfrm rot="5400000">
          <a:off x="3292706" y="-2155847"/>
          <a:ext cx="1053376" cy="53699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створює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звичну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невимушену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атмосферу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сприяє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налаго­дженню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безпосереднього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контакту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між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її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учасниками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 rot="-5400000">
        <a:off x="1134405" y="53876"/>
        <a:ext cx="5318556" cy="950532"/>
      </dsp:txXfrm>
    </dsp:sp>
    <dsp:sp modelId="{E80DDC8F-0503-41A1-AA31-8CE0176C81D9}">
      <dsp:nvSpPr>
        <dsp:cNvPr id="0" name=""/>
        <dsp:cNvSpPr/>
      </dsp:nvSpPr>
      <dsp:spPr>
        <a:xfrm rot="5400000">
          <a:off x="-243086" y="1672302"/>
          <a:ext cx="1620579" cy="11344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2" y="1996418"/>
        <a:ext cx="1134405" cy="486174"/>
      </dsp:txXfrm>
    </dsp:sp>
    <dsp:sp modelId="{EDCA94F0-B029-4154-A7B0-B69A50D1CFC9}">
      <dsp:nvSpPr>
        <dsp:cNvPr id="0" name=""/>
        <dsp:cNvSpPr/>
      </dsp:nvSpPr>
      <dsp:spPr>
        <a:xfrm rot="5400000">
          <a:off x="3292706" y="-729085"/>
          <a:ext cx="1053376" cy="53699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спонукає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до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реалізації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поставлених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цілей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знімає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зайве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напруження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 rot="-5400000">
        <a:off x="1134405" y="1480638"/>
        <a:ext cx="5318556" cy="950532"/>
      </dsp:txXfrm>
    </dsp:sp>
    <dsp:sp modelId="{EB13F472-3E1F-4084-9CF5-277F94A5CCFC}">
      <dsp:nvSpPr>
        <dsp:cNvPr id="0" name=""/>
        <dsp:cNvSpPr/>
      </dsp:nvSpPr>
      <dsp:spPr>
        <a:xfrm rot="5400000">
          <a:off x="-243086" y="3099063"/>
          <a:ext cx="1620579" cy="11344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2" y="3423179"/>
        <a:ext cx="1134405" cy="486174"/>
      </dsp:txXfrm>
    </dsp:sp>
    <dsp:sp modelId="{85C79CA2-5F2D-4794-9FF4-EEFFD2B02A1F}">
      <dsp:nvSpPr>
        <dsp:cNvPr id="0" name=""/>
        <dsp:cNvSpPr/>
      </dsp:nvSpPr>
      <dsp:spPr>
        <a:xfrm rot="5400000">
          <a:off x="3292706" y="697675"/>
          <a:ext cx="1053376" cy="53699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активізує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розумові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,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творчі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та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мовленнєві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здібності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створює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найкращі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умови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для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закріплення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мовленнєвої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практики 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 rot="-5400000">
        <a:off x="1134405" y="2907398"/>
        <a:ext cx="5318556" cy="950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0C996-2166-4FFF-9049-D6BBF2BE5DD1}">
      <dsp:nvSpPr>
        <dsp:cNvPr id="0" name=""/>
        <dsp:cNvSpPr/>
      </dsp:nvSpPr>
      <dsp:spPr>
        <a:xfrm rot="5400000">
          <a:off x="-172119" y="173167"/>
          <a:ext cx="1147464" cy="8032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402659"/>
        <a:ext cx="803224" cy="344240"/>
      </dsp:txXfrm>
    </dsp:sp>
    <dsp:sp modelId="{01DF1B2B-7A5F-4F82-A8D4-3B71CC3FF3F1}">
      <dsp:nvSpPr>
        <dsp:cNvPr id="0" name=""/>
        <dsp:cNvSpPr/>
      </dsp:nvSpPr>
      <dsp:spPr>
        <a:xfrm rot="5400000">
          <a:off x="3413062" y="-2608790"/>
          <a:ext cx="745851" cy="5965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</a:rPr>
            <a:t>міжпівкульній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</a:rPr>
            <a:t> 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</a:rPr>
            <a:t>взаємодії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чіткості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зорово-моторної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координації</a:t>
          </a:r>
          <a:endParaRPr lang="ru-RU" sz="18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 rot="-5400000">
        <a:off x="803225" y="37456"/>
        <a:ext cx="5929118" cy="673033"/>
      </dsp:txXfrm>
    </dsp:sp>
    <dsp:sp modelId="{732D6A3B-FB76-4E8D-B11E-C5098ADD71F1}">
      <dsp:nvSpPr>
        <dsp:cNvPr id="0" name=""/>
        <dsp:cNvSpPr/>
      </dsp:nvSpPr>
      <dsp:spPr>
        <a:xfrm rot="5400000">
          <a:off x="-172119" y="1118443"/>
          <a:ext cx="1147464" cy="8032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1347935"/>
        <a:ext cx="803224" cy="344240"/>
      </dsp:txXfrm>
    </dsp:sp>
    <dsp:sp modelId="{ACD9F2C7-7905-494B-8FEC-1EC6ECB692E8}">
      <dsp:nvSpPr>
        <dsp:cNvPr id="0" name=""/>
        <dsp:cNvSpPr/>
      </dsp:nvSpPr>
      <dsp:spPr>
        <a:xfrm rot="5400000">
          <a:off x="3413062" y="-1663513"/>
          <a:ext cx="745851" cy="5965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моторному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плануванню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розвитку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пальцевого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праксису</a:t>
          </a:r>
          <a:endParaRPr lang="ru-RU" sz="18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 rot="-5400000">
        <a:off x="803225" y="982733"/>
        <a:ext cx="5929118" cy="673033"/>
      </dsp:txXfrm>
    </dsp:sp>
    <dsp:sp modelId="{78274CE9-132E-4FEC-A516-10DBAA10ECF8}">
      <dsp:nvSpPr>
        <dsp:cNvPr id="0" name=""/>
        <dsp:cNvSpPr/>
      </dsp:nvSpPr>
      <dsp:spPr>
        <a:xfrm rot="5400000">
          <a:off x="-172119" y="2063719"/>
          <a:ext cx="1147464" cy="8032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1" y="2293211"/>
        <a:ext cx="803224" cy="344240"/>
      </dsp:txXfrm>
    </dsp:sp>
    <dsp:sp modelId="{AAD3BB75-A355-48A8-A984-F25FBD3409E9}">
      <dsp:nvSpPr>
        <dsp:cNvPr id="0" name=""/>
        <dsp:cNvSpPr/>
      </dsp:nvSpPr>
      <dsp:spPr>
        <a:xfrm rot="5400000">
          <a:off x="3413062" y="-718237"/>
          <a:ext cx="745851" cy="5965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стимуляції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акупунктурних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точок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розвитку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дрібної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та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загальної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моторики</a:t>
          </a:r>
          <a:endParaRPr lang="ru-RU" sz="18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 rot="-5400000">
        <a:off x="803225" y="1928009"/>
        <a:ext cx="5929118" cy="6730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C6DC4-DDCE-48F8-AF92-F10E8A5957CA}">
      <dsp:nvSpPr>
        <dsp:cNvPr id="0" name=""/>
        <dsp:cNvSpPr/>
      </dsp:nvSpPr>
      <dsp:spPr>
        <a:xfrm rot="5400000">
          <a:off x="-176966" y="178991"/>
          <a:ext cx="1179777" cy="82584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2" y="414946"/>
        <a:ext cx="825843" cy="353934"/>
      </dsp:txXfrm>
    </dsp:sp>
    <dsp:sp modelId="{DBF3B9F6-58EC-4AAB-9E44-6BA45C1C2293}">
      <dsp:nvSpPr>
        <dsp:cNvPr id="0" name=""/>
        <dsp:cNvSpPr/>
      </dsp:nvSpPr>
      <dsp:spPr>
        <a:xfrm rot="5400000">
          <a:off x="3413870" y="-2586001"/>
          <a:ext cx="766855" cy="594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розвитку</a:t>
          </a:r>
          <a:r>
            <a:rPr lang="ru-RU" sz="19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9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усіх</a:t>
          </a:r>
          <a:r>
            <a:rPr lang="ru-RU" sz="19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9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складових</a:t>
          </a:r>
          <a:r>
            <a:rPr lang="ru-RU" sz="19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9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мовлення</a:t>
          </a:r>
          <a:endParaRPr lang="ru-RU" sz="19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зниженню</a:t>
          </a:r>
          <a:r>
            <a:rPr lang="ru-RU" sz="19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9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втомлюваності</a:t>
          </a:r>
          <a:r>
            <a:rPr lang="ru-RU" sz="19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і </a:t>
          </a:r>
          <a:r>
            <a:rPr lang="ru-RU" sz="19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поліпшенню</a:t>
          </a:r>
          <a:r>
            <a:rPr lang="ru-RU" sz="19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9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працездатності</a:t>
          </a:r>
          <a:endParaRPr lang="ru-RU" sz="19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 rot="-5400000">
        <a:off x="825844" y="39460"/>
        <a:ext cx="5905473" cy="691985"/>
      </dsp:txXfrm>
    </dsp:sp>
    <dsp:sp modelId="{6787AAF6-E65F-4458-BF6E-8B65BA3BB02D}">
      <dsp:nvSpPr>
        <dsp:cNvPr id="0" name=""/>
        <dsp:cNvSpPr/>
      </dsp:nvSpPr>
      <dsp:spPr>
        <a:xfrm rot="5400000">
          <a:off x="-176966" y="1157562"/>
          <a:ext cx="1179777" cy="82584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2" y="1393517"/>
        <a:ext cx="825843" cy="353934"/>
      </dsp:txXfrm>
    </dsp:sp>
    <dsp:sp modelId="{907C6465-18C1-4D28-B25A-22D33FB439BA}">
      <dsp:nvSpPr>
        <dsp:cNvPr id="0" name=""/>
        <dsp:cNvSpPr/>
      </dsp:nvSpPr>
      <dsp:spPr>
        <a:xfrm rot="5400000">
          <a:off x="3413870" y="-1607431"/>
          <a:ext cx="766855" cy="594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покращенню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розумової</a:t>
          </a:r>
          <a:r>
            <a:rPr lang="ru-RU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діяльності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покращенню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уваги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,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пам’яті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,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швидкому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відтворюванню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інформації</a:t>
          </a:r>
          <a:endParaRPr lang="ru-RU" sz="18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 rot="-5400000">
        <a:off x="825844" y="1018030"/>
        <a:ext cx="5905473" cy="691985"/>
      </dsp:txXfrm>
    </dsp:sp>
    <dsp:sp modelId="{FB3114E9-F069-4F9A-8651-D22181289E4A}">
      <dsp:nvSpPr>
        <dsp:cNvPr id="0" name=""/>
        <dsp:cNvSpPr/>
      </dsp:nvSpPr>
      <dsp:spPr>
        <a:xfrm rot="5400000">
          <a:off x="-176966" y="2136132"/>
          <a:ext cx="1179777" cy="82584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2" y="2372087"/>
        <a:ext cx="825843" cy="353934"/>
      </dsp:txXfrm>
    </dsp:sp>
    <dsp:sp modelId="{5B16D665-6D8A-4A47-B402-CE68256AD391}">
      <dsp:nvSpPr>
        <dsp:cNvPr id="0" name=""/>
        <dsp:cNvSpPr/>
      </dsp:nvSpPr>
      <dsp:spPr>
        <a:xfrm rot="5400000">
          <a:off x="3413870" y="-628860"/>
          <a:ext cx="766855" cy="594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/>
            </a:rPr>
            <a:t>зняттю стресу, напруження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попередженню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порушень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пов’язаних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із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</a:t>
          </a:r>
          <a:r>
            <a:rPr lang="ru-RU" sz="1800" b="1" kern="1200" dirty="0" err="1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сприйняттям</a:t>
          </a:r>
          <a:r>
            <a:rPr lang="ru-RU" sz="1800" b="1" kern="1200" dirty="0" smtClean="0">
              <a:solidFill>
                <a:srgbClr val="0070C0"/>
              </a:solidFill>
              <a:effectLst/>
              <a:latin typeface="Arial Narrow" panose="020B0606020202030204" pitchFamily="34" charset="0"/>
              <a:ea typeface="Calibri"/>
              <a:cs typeface="Times New Roman"/>
            </a:rPr>
            <a:t> простору та часу</a:t>
          </a:r>
          <a:endParaRPr lang="ru-RU" sz="1800" b="1" kern="1200" dirty="0">
            <a:solidFill>
              <a:srgbClr val="0070C0"/>
            </a:solidFill>
            <a:latin typeface="Arial Narrow" panose="020B0606020202030204" pitchFamily="34" charset="0"/>
          </a:endParaRPr>
        </a:p>
      </dsp:txBody>
      <dsp:txXfrm rot="-5400000">
        <a:off x="825844" y="1996601"/>
        <a:ext cx="5905473" cy="69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6D480-8D96-45F0-81AE-B7A3FBE7BE2B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15A48-DBED-458E-8514-F3A827BD2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8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15A48-DBED-458E-8514-F3A827BD2C2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23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library/statta-na-temu-nejroigri-v-logopedicnij-roboti-z-ditmi-z-tazkimi-porusennami-movlenna-528151.htm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lviv.in.ua/suspilstvo/statti/10-veselyh-faktiv-pro-nash-mozok-yaki-ne-rozpovidayut-u-shkoli" TargetMode="External"/><Relationship Id="rId5" Type="http://schemas.openxmlformats.org/officeDocument/2006/relationships/hyperlink" Target="https://life.pravda.com.ua/health/2019/03/15/236024/" TargetMode="External"/><Relationship Id="rId4" Type="http://schemas.openxmlformats.org/officeDocument/2006/relationships/hyperlink" Target="https://imenapro.ru/knowledge-base/5-uprazhneniy-neyrobiki-dlya-razvitiya-detskogo-mozg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069"/>
            <a:ext cx="8712968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7" y="116634"/>
            <a:ext cx="52537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750"/>
              </a:spcAft>
            </a:pPr>
            <a:r>
              <a:rPr lang="uk-UA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       </a:t>
            </a:r>
            <a:r>
              <a:rPr lang="en-US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  <a:cs typeface="Times New Roman"/>
              </a:rPr>
              <a:t>ДЗЕРКАЛЬНЕ МАЛЮВАННЯ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5176" y="3067512"/>
            <a:ext cx="2376264" cy="338727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34634"/>
            <a:ext cx="2420937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862">
            <a:off x="4266097" y="631489"/>
            <a:ext cx="1556358" cy="232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Міжполушарні дошки 15х15см - 20шт. Розвиваючі дерев'яні лабіринти. Іграшки  Монтессорі для розвитку міжпівкульних зв'язків – низькі ціни, кредит,  оплата частинами в інтернет-магазині ROZETKA | Купити в Україні: Києві,  Харкові, Дніпрі, Одесі, Запоріжжі,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CFC"/>
              </a:clrFrom>
              <a:clrTo>
                <a:srgbClr val="F6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r="5835" b="10407"/>
          <a:stretch/>
        </p:blipFill>
        <p:spPr bwMode="auto">
          <a:xfrm>
            <a:off x="112325" y="4500461"/>
            <a:ext cx="2659475" cy="232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Дошка для міжпівкульної взаємодії – DGro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Дошка для міжпівкульної взаємодії – DGrou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9" b="11623"/>
          <a:stretch/>
        </p:blipFill>
        <p:spPr bwMode="auto">
          <a:xfrm>
            <a:off x="5796644" y="2091223"/>
            <a:ext cx="3237547" cy="220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Планшет світлодіодний для малювання піском, Планшет для малювання піском,  поле 700х500 мм, пісочниця, ціна 2800 грн - Prom.ua (ID#1045902000)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/>
          <a:stretch/>
        </p:blipFill>
        <p:spPr bwMode="auto">
          <a:xfrm>
            <a:off x="112325" y="855297"/>
            <a:ext cx="3749491" cy="25737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6249"/>
          <a:stretch/>
        </p:blipFill>
        <p:spPr bwMode="auto">
          <a:xfrm>
            <a:off x="5796644" y="4092054"/>
            <a:ext cx="3243971" cy="259706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88642"/>
            <a:ext cx="8100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750"/>
              </a:spcAft>
            </a:pPr>
            <a:r>
              <a:rPr lang="uk-UA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 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Times New Roman"/>
                <a:cs typeface="Times New Roman"/>
              </a:rPr>
              <a:t>ІГРИ З ПЕРЕТИНОМ СЕРЕДНЬОЇ ЛІНІЇ ТІЛА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27" y="3424630"/>
            <a:ext cx="2592355" cy="30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Гра &quot;Хрестики-нулики&quot; (вправи на перетин середньої лінії тіла) |  Презентація. Фізична культур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4" t="42637" r="35154" b="1"/>
          <a:stretch/>
        </p:blipFill>
        <p:spPr bwMode="auto">
          <a:xfrm>
            <a:off x="3174466" y="739068"/>
            <a:ext cx="2795068" cy="2740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9273"/>
            <a:ext cx="2053619" cy="308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93" y="950528"/>
            <a:ext cx="1838840" cy="16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1" y="2250270"/>
            <a:ext cx="2761181" cy="276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 descr="C:\Users\HP\Desktop\SSA533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22" y="4293097"/>
            <a:ext cx="2796454" cy="237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HP\Desktop\SSA5335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8528" r="8478"/>
          <a:stretch/>
        </p:blipFill>
        <p:spPr bwMode="auto">
          <a:xfrm>
            <a:off x="220255" y="4725145"/>
            <a:ext cx="2839577" cy="194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4914" y="2750495"/>
            <a:ext cx="2043599" cy="135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25749"/>
            <a:ext cx="1875310" cy="185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56" y="630811"/>
            <a:ext cx="2445834" cy="244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64" y="2448713"/>
            <a:ext cx="1255865" cy="125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HP\Desktop\images-116.jpg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7"/>
          <a:stretch/>
        </p:blipFill>
        <p:spPr bwMode="auto">
          <a:xfrm>
            <a:off x="3401003" y="4725145"/>
            <a:ext cx="2592355" cy="178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32656"/>
            <a:ext cx="65527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                      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</a:rPr>
              <a:t>НЕЙРОКОРЕКЦІЙНА ГРА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д</a:t>
            </a:r>
            <a:r>
              <a:rPr lang="uk-UA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ві руки</a:t>
            </a:r>
            <a:r>
              <a:rPr lang="en-US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;</a:t>
            </a:r>
            <a:endParaRPr lang="uk-UA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перетин середньої лінії тіла</a:t>
            </a:r>
            <a:endParaRPr lang="en-US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</a:endParaRPr>
          </a:p>
          <a:p>
            <a:pPr algn="just"/>
            <a:endParaRPr lang="uk-UA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</a:endParaRPr>
          </a:p>
          <a:p>
            <a:endParaRPr lang="ru-RU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6769"/>
            <a:ext cx="1599417" cy="139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МОЯ ПАПКА\атестація 21-22\вчимось у природи заняття\IMG_20211026_0948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4706"/>
          <a:stretch/>
        </p:blipFill>
        <p:spPr bwMode="auto">
          <a:xfrm>
            <a:off x="3128370" y="1561965"/>
            <a:ext cx="3160881" cy="2957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Я ПАПКА\атестація 21-22\вчимось у природи заняття\IMG_20211026_1141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/>
          <a:stretch/>
        </p:blipFill>
        <p:spPr bwMode="auto">
          <a:xfrm>
            <a:off x="3387479" y="4437111"/>
            <a:ext cx="2670464" cy="2463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ОЯ ПАПКА\атестація 21-22\логопедичне асорті\фото\IMG-821e74dd50e181edf14dba530b21b46b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1" y="1592440"/>
            <a:ext cx="2618373" cy="3333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МОЯ ПАПКА\атестація 21-22\логопедичне асорті\фото\IMG-66d3d566072fb0bff9d8b3e7800cf600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21" y="1610131"/>
            <a:ext cx="2546332" cy="3395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МОЯ ПАПКА\атестація 21-22\логопедичне асорті\фото\IMG-22c093ec9ad29dad66b756307dafb51f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61" y="4926362"/>
            <a:ext cx="2575518" cy="1931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МОЯ ПАПКА\атестація 21-22\логопедичне асорті\фото\IMG-9b146117f64af899e199e6037bb9bd1c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26362"/>
            <a:ext cx="2599759" cy="184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1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30" y="-37004"/>
            <a:ext cx="921323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836712"/>
            <a:ext cx="6624736" cy="384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                                            ДЖЕРЕЛА</a:t>
            </a:r>
            <a:r>
              <a:rPr lang="en-US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:</a:t>
            </a:r>
            <a:endParaRPr lang="uk-UA" b="1" dirty="0" smtClean="0">
              <a:solidFill>
                <a:srgbClr val="002060"/>
              </a:solidFill>
              <a:latin typeface="Arial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Візель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нейропсихологїї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vseosvita.ua/library/statta-na-temu-nejroigri-v-logopedicnij-roboti-z-ditmi-z-tazkimi-porusennami-movlenna-528151.html</a:t>
            </a:r>
            <a:endParaRPr lang="uk-UA" sz="1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 startAt="3"/>
            </a:pPr>
            <a:r>
              <a:rPr lang="uk-UA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Ілюстрований матеріал</a:t>
            </a:r>
            <a:r>
              <a:rPr lang="en-US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uk-UA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4"/>
              </a:rPr>
              <a:t>://imenapro.ru/knowledge-base/5-uprazhneniy-neyrobiki-dlya-razvitiya-detskogo-mozga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4"/>
              </a:rPr>
              <a:t>/</a:t>
            </a:r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5"/>
              </a:rPr>
              <a:t>life.pravda.com.ua/health/2019/03/15/236024/</a:t>
            </a:r>
            <a:endParaRPr lang="uk-UA" sz="1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6"/>
              </a:rPr>
              <a:t>inlviv.in.ua/suspilstvo/statti/10-veselyh-faktiv-pro-nash-mozok-yaki-ne-rozpovidayut-u-shkoli</a:t>
            </a:r>
            <a:endParaRPr lang="uk-UA" sz="1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   Фотоматеріали надані автором </a:t>
            </a:r>
            <a:r>
              <a:rPr lang="ru-RU" sz="1600" dirty="0">
                <a:solidFill>
                  <a:srgbClr val="8C9196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0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30" y="-37004"/>
            <a:ext cx="921323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0567027">
            <a:off x="319611" y="924510"/>
            <a:ext cx="7218008" cy="26407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6000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uk-UA" sz="6000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                                            </a:t>
            </a:r>
            <a:r>
              <a:rPr lang="uk-UA" sz="6600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Дякую за увагу</a:t>
            </a:r>
            <a:endParaRPr lang="ru-RU" sz="6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расивые смайлики необычные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17032"/>
            <a:ext cx="2143125" cy="2143125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>
            <a:off x="1403648" y="174754"/>
            <a:ext cx="6552727" cy="914400"/>
          </a:xfrm>
          <a:prstGeom prst="parallelogram">
            <a:avLst/>
          </a:prstGeom>
          <a:solidFill>
            <a:srgbClr val="D1F8FD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712968" cy="619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uk-UA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anose="020B0606020202030204" pitchFamily="34" charset="0"/>
                <a:ea typeface="Calibri"/>
                <a:cs typeface="Times New Roman"/>
              </a:rPr>
              <a:t>ВЕБ-КОНФЕРЕНЦІЯ</a:t>
            </a:r>
            <a:endParaRPr lang="ru-RU" sz="2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uk-UA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для професійної </a:t>
            </a:r>
            <a:r>
              <a:rPr lang="uk-UA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спільноти вчителів - логопедів закладів дошкільної освіти ВМТГ</a:t>
            </a:r>
          </a:p>
          <a:p>
            <a:pPr lvl="0" algn="ctr">
              <a:spcAft>
                <a:spcPts val="0"/>
              </a:spcAft>
            </a:pPr>
            <a:endParaRPr lang="uk-UA" sz="2800" b="1" i="1" dirty="0">
              <a:solidFill>
                <a:srgbClr val="C0000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r>
              <a:rPr lang="uk-UA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Дата проведення – 17 листопада 2022 року</a:t>
            </a:r>
            <a:endParaRPr lang="uk-UA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r>
              <a:rPr lang="uk-UA" sz="28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«НЕЙРОІГРИ </a:t>
            </a:r>
            <a:r>
              <a:rPr lang="uk-UA" sz="28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– </a:t>
            </a:r>
            <a:r>
              <a:rPr lang="uk-UA" sz="28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ЕФЕКТИВНИЙ ЗАСІБ ЛОГОКОРЕКЦІЇ»</a:t>
            </a:r>
          </a:p>
          <a:p>
            <a:pPr lvl="0" algn="ctr">
              <a:spcAft>
                <a:spcPts val="0"/>
              </a:spcAft>
            </a:pPr>
            <a:endParaRPr lang="uk-UA" sz="2800" b="1" i="1" dirty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АКТУАЛЬНИЙ КОМЕНТАР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r>
              <a:rPr lang="uk-UA" sz="2000" b="1" i="1" dirty="0" smtClean="0">
                <a:latin typeface="Arial Narrow" panose="020B0606020202030204" pitchFamily="34" charset="0"/>
                <a:ea typeface="Calibri"/>
                <a:cs typeface="Times New Roman"/>
              </a:rPr>
              <a:t>                                          </a:t>
            </a:r>
          </a:p>
          <a:p>
            <a:pPr lvl="0" algn="ctr">
              <a:spcAft>
                <a:spcPts val="0"/>
              </a:spcAft>
            </a:pPr>
            <a:r>
              <a:rPr lang="uk-UA" sz="2000" b="1" i="1" dirty="0" smtClean="0">
                <a:latin typeface="Arial Narrow" panose="020B0606020202030204" pitchFamily="34" charset="0"/>
                <a:ea typeface="Calibri"/>
                <a:cs typeface="Times New Roman"/>
              </a:rPr>
              <a:t>                                          </a:t>
            </a:r>
          </a:p>
          <a:p>
            <a:pPr lvl="0" algn="ctr">
              <a:spcAft>
                <a:spcPts val="0"/>
              </a:spcAft>
            </a:pPr>
            <a:endParaRPr lang="uk-UA" sz="20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endParaRPr lang="uk-UA" sz="2000" b="1" i="1" dirty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endParaRPr lang="uk-UA" sz="20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r>
              <a:rPr lang="uk-UA" sz="20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                                    Спікер</a:t>
            </a:r>
            <a:r>
              <a:rPr lang="en-US" sz="20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: </a:t>
            </a:r>
            <a:r>
              <a:rPr lang="uk-UA" sz="20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вчитель-логопед </a:t>
            </a:r>
          </a:p>
          <a:p>
            <a:pPr lvl="0" algn="ctr">
              <a:spcAft>
                <a:spcPts val="0"/>
              </a:spcAft>
            </a:pPr>
            <a:r>
              <a:rPr lang="uk-UA" sz="20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uk-UA" sz="20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                                КЗ «ДНЗ № 24 ВМР» Л. Котова</a:t>
            </a:r>
            <a:endParaRPr lang="ru-RU" sz="1600" b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lvl="0" algn="ctr">
              <a:spcAft>
                <a:spcPts val="0"/>
              </a:spcAft>
            </a:pPr>
            <a:endParaRPr lang="uk-UA" sz="28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2051" name="Picture 3" descr="C:\Users\HP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1" y="2564904"/>
            <a:ext cx="2676725" cy="39572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1102121" y="-1143509"/>
            <a:ext cx="6858000" cy="91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13" y="-1"/>
            <a:ext cx="5018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3265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uk-UA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 algn="just"/>
            <a:endParaRPr lang="uk-UA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 algn="just"/>
            <a:endParaRPr lang="uk-UA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 algn="just"/>
            <a:endParaRPr lang="uk-UA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 algn="just"/>
            <a:endParaRPr lang="uk-UA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lvl="0" algn="just"/>
            <a:endParaRPr lang="uk-UA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15" y="4321078"/>
            <a:ext cx="9219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endParaRPr lang="uk-UA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uk-UA" b="1" dirty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uk-UA" b="1" i="1" dirty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latin typeface="Times New Roman"/>
                <a:ea typeface="Calibri"/>
                <a:cs typeface="Times New Roman"/>
              </a:rPr>
              <a:t>  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856984" cy="20005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    </a:t>
            </a:r>
            <a:r>
              <a:rPr lang="ru-RU" sz="28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Якщо</a:t>
            </a:r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ви</a:t>
            </a:r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по-справжньому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вірите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в те, </a:t>
            </a:r>
            <a:r>
              <a:rPr lang="ru-RU" sz="28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що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робите</a:t>
            </a:r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–</a:t>
            </a:r>
          </a:p>
          <a:p>
            <a:pPr algn="r"/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не 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дозволяйте </a:t>
            </a:r>
            <a:r>
              <a:rPr lang="ru-RU" sz="28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ніяким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обставинам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стримувати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в</a:t>
            </a:r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ас. </a:t>
            </a:r>
          </a:p>
          <a:p>
            <a:pPr algn="r"/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Головне 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– </a:t>
            </a:r>
            <a:r>
              <a:rPr lang="ru-RU" sz="28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робити</a:t>
            </a:r>
            <a:r>
              <a:rPr lang="ru-RU" sz="28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свою </a:t>
            </a:r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справу!</a:t>
            </a: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ru-RU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                                                                                                                      </a:t>
            </a:r>
          </a:p>
          <a:p>
            <a:pPr algn="r"/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Дейл </a:t>
            </a:r>
            <a:r>
              <a:rPr lang="ru-RU" sz="2000" b="1" i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anose="020B0606020202030204" pitchFamily="34" charset="0"/>
              </a:rPr>
              <a:t>Карнегі</a:t>
            </a:r>
            <a:endParaRPr lang="ru-RU" sz="2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87" y="2113151"/>
            <a:ext cx="7537849" cy="47174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3131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1618643128_43-phonoteka_org-p-shabloni-fonov-dlya-prezentatsii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83" y="-4192"/>
            <a:ext cx="9149589" cy="68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849694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Дошкільне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дитинство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–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значимий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період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психічного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розвитку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дитини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.</a:t>
            </a:r>
          </a:p>
          <a:p>
            <a:pPr indent="457200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М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овлення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– є одним з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основних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чинників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становлення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особистості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в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передшкільному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віці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. </a:t>
            </a:r>
            <a:endParaRPr lang="ru-RU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indent="457200" algn="just">
              <a:spcAft>
                <a:spcPts val="0"/>
              </a:spcAft>
              <a:tabLst>
                <a:tab pos="450215" algn="l"/>
              </a:tabLst>
            </a:pPr>
            <a:r>
              <a:rPr lang="uk-UA" sz="2400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/>
              </a:rPr>
              <a:t>ВАЖЛИВО! </a:t>
            </a:r>
            <a:r>
              <a:rPr lang="uk-UA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</a:rPr>
              <a:t>створити оптимальні умови </a:t>
            </a:r>
            <a:r>
              <a:rPr lang="uk-UA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Times New Roman"/>
              </a:rPr>
              <a:t>для розкриття потенційних можливостей кожного вихованця, які пов’язані з комунікацією. </a:t>
            </a:r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  <a:ea typeface="Times New Roman"/>
            </a:endParaRPr>
          </a:p>
          <a:p>
            <a:pPr indent="457200" algn="just">
              <a:spcAft>
                <a:spcPts val="0"/>
              </a:spcAft>
              <a:tabLst>
                <a:tab pos="450215" algn="l"/>
              </a:tabLst>
            </a:pPr>
            <a:endParaRPr lang="ru-RU" sz="20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 descr="C:\Users\HP\Desktop\IMG-f344fc21d970a5de98e3a0203716be3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0711" y="2857433"/>
            <a:ext cx="4273027" cy="3476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фото 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b="9941"/>
          <a:stretch/>
        </p:blipFill>
        <p:spPr bwMode="auto">
          <a:xfrm>
            <a:off x="395536" y="3042063"/>
            <a:ext cx="3816424" cy="3107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75" y="-635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Спілкування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з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дорослим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є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основним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джерелом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розвитку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дитини</a:t>
            </a:r>
            <a:endParaRPr lang="ru-RU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endParaRPr lang="en-US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   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Гра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- один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зі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шляхів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комунікації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з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дітьми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в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процесі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мовленнєвої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корекції</a:t>
            </a:r>
            <a:r>
              <a:rPr lang="en-US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91458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uk-UA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Times New Roman"/>
            </a:endParaRPr>
          </a:p>
          <a:p>
            <a:pPr lvl="0" algn="just"/>
            <a:endParaRPr lang="en-US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Times New Roman"/>
            </a:endParaRPr>
          </a:p>
          <a:p>
            <a:pPr lvl="0" algn="just"/>
            <a:endParaRPr lang="en-US" sz="2400" b="1" i="1" dirty="0">
              <a:solidFill>
                <a:srgbClr val="002060"/>
              </a:solidFill>
              <a:latin typeface="Arial Narrow" panose="020B0606020202030204" pitchFamily="34" charset="0"/>
              <a:ea typeface="Times New Roman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81960631"/>
              </p:ext>
            </p:extLst>
          </p:nvPr>
        </p:nvGraphicFramePr>
        <p:xfrm>
          <a:off x="1115616" y="1902318"/>
          <a:ext cx="6504384" cy="4479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434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5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1"/>
            <a:ext cx="6696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       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Нейроігри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 -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своєрідна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«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гімнастика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мозку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</a:rPr>
              <a:t>».</a:t>
            </a: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 </a:t>
            </a:r>
            <a:r>
              <a:rPr lang="ru-RU" sz="2400" b="1" i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Це</a:t>
            </a:r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 комплекс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багатофункціональних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вправ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спрямованих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на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різностороннє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тренування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та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розвиток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мозку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. </a:t>
            </a:r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39" y="4941168"/>
            <a:ext cx="1776678" cy="143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6350"/>
            <a:ext cx="209073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7" y="1888489"/>
            <a:ext cx="2038811" cy="196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HP\Desktop\IMG_20220211_1009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3"/>
          <a:stretch/>
        </p:blipFill>
        <p:spPr bwMode="auto">
          <a:xfrm>
            <a:off x="4499951" y="1922769"/>
            <a:ext cx="2265663" cy="2619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IMG_20211026_1000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03" y="4571166"/>
            <a:ext cx="2701209" cy="2025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esktop\фото\IMG-9565894b74b7f1781c1f861ffbe5d873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15" y="1756664"/>
            <a:ext cx="1938633" cy="272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esktop\фото\IMG-3cd1123659aaee270a9e5ef21f706251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50" y="4542066"/>
            <a:ext cx="1659630" cy="2084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P\Desktop\фото\IMG-76c9e5dfe7d1fb5910e6b8b17dcd3ec4-V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64" y="2198764"/>
            <a:ext cx="1840591" cy="245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P\Desktop\фото\IMG-0bb989d541b8172830b39f8d33a3f432-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0" y="3827297"/>
            <a:ext cx="2041305" cy="2721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05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350" y="-635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76425"/>
            <a:ext cx="8496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</a:rPr>
              <a:t>            </a:t>
            </a:r>
            <a:r>
              <a:rPr lang="uk-UA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</a:rPr>
              <a:t> </a:t>
            </a: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</a:rPr>
              <a:t>                               </a:t>
            </a:r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</a:rPr>
              <a:t>    </a:t>
            </a: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Calibri"/>
              </a:rPr>
              <a:t>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Times New Roman"/>
              </a:rPr>
              <a:t>НЕЙРОІГРИ СПРИЯЮТЬ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Times New Roman"/>
              </a:rPr>
              <a:t>:</a:t>
            </a:r>
          </a:p>
          <a:p>
            <a:endParaRPr lang="ru-RU" sz="2400" b="1" i="1" dirty="0" smtClean="0">
              <a:solidFill>
                <a:srgbClr val="00206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1072244"/>
              </p:ext>
            </p:extLst>
          </p:nvPr>
        </p:nvGraphicFramePr>
        <p:xfrm>
          <a:off x="1259632" y="908720"/>
          <a:ext cx="6768752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60313558"/>
              </p:ext>
            </p:extLst>
          </p:nvPr>
        </p:nvGraphicFramePr>
        <p:xfrm>
          <a:off x="1259632" y="3717032"/>
          <a:ext cx="6768752" cy="314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495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2863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-32863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750"/>
              </a:spcAft>
            </a:pPr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panose="020B0606020202030204" pitchFamily="34" charset="0"/>
                <a:ea typeface="Times New Roman"/>
                <a:cs typeface="Times New Roman"/>
              </a:rPr>
              <a:t>  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Times New Roman"/>
                <a:cs typeface="Times New Roman"/>
              </a:rPr>
              <a:t>НЕЙРОРУЧКИ</a:t>
            </a:r>
          </a:p>
        </p:txBody>
      </p:sp>
      <p:pic>
        <p:nvPicPr>
          <p:cNvPr id="9219" name="Picture 3" descr="D:\МОЯ ПАПКА\ДИСТАНЦІЙНА РОБОТА\наочність\НЕЙРОІГРИ ПАЛЬЦЕВИЦ ПРАКСИС\FB_IMG_16602008646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366661" y="196086"/>
            <a:ext cx="1332148" cy="161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21672"/>
            <a:ext cx="3537803" cy="225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1" y="2276872"/>
            <a:ext cx="6413334" cy="14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7" r="4254"/>
          <a:stretch/>
        </p:blipFill>
        <p:spPr bwMode="auto">
          <a:xfrm>
            <a:off x="5147362" y="4661625"/>
            <a:ext cx="3889835" cy="183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52522"/>
          <a:stretch/>
        </p:blipFill>
        <p:spPr bwMode="auto">
          <a:xfrm>
            <a:off x="287773" y="3861047"/>
            <a:ext cx="4750039" cy="111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07" y="1844028"/>
            <a:ext cx="2088232" cy="268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09" y="114952"/>
            <a:ext cx="1445191" cy="168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78" y="490355"/>
            <a:ext cx="2525587" cy="178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5147362" y="3630563"/>
            <a:ext cx="1699531" cy="103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0" y="5146677"/>
            <a:ext cx="4591630" cy="139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21155" y="836712"/>
            <a:ext cx="2725785" cy="18607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8314" y="2199808"/>
            <a:ext cx="2751518" cy="1805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21155" y="188642"/>
            <a:ext cx="3799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Times New Roman"/>
                <a:cs typeface="Times New Roman"/>
              </a:rPr>
              <a:t>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anose="020B0606020202030204" pitchFamily="34" charset="0"/>
                <a:ea typeface="Times New Roman"/>
                <a:cs typeface="Times New Roman"/>
              </a:rPr>
              <a:t>НЕЙРОДОРІЖКИ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Narrow" panose="020B060602020203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7" y="2199808"/>
            <a:ext cx="2713835" cy="172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:\МОЯ ПАПКА\ДИСТАНЦІЙНА РОБОТА\наочність\IMG-675435dd48895645ed0b720c01f05e4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24" y="188254"/>
            <a:ext cx="2642183" cy="179081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5681" y="530902"/>
            <a:ext cx="1716734" cy="2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МОЯ ПАПКА\ДИСТАНЦІЙНА РОБОТА\наочність\IMG-4b81bbf83d7bc07db55c005bcf96cc89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2"/>
            <a:ext cx="2633868" cy="179981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25" y="2199808"/>
            <a:ext cx="2642183" cy="172139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76" y="2852936"/>
            <a:ext cx="2700337" cy="185678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4" y="4349191"/>
            <a:ext cx="2744101" cy="203213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04" y="4282184"/>
            <a:ext cx="2736303" cy="217115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D:\МОЯ ПАПКА\ДИСТАНЦІЙНА РОБОТА\наочність\IMG-436f8ceb60c30d57ed54c625af92a2b3-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07" y="4869160"/>
            <a:ext cx="2706806" cy="187220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307</Words>
  <Application>Microsoft Office PowerPoint</Application>
  <PresentationFormat>Экран (4:3)</PresentationFormat>
  <Paragraphs>76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</cp:lastModifiedBy>
  <cp:revision>129</cp:revision>
  <dcterms:created xsi:type="dcterms:W3CDTF">2022-10-23T19:28:48Z</dcterms:created>
  <dcterms:modified xsi:type="dcterms:W3CDTF">2023-02-13T15:17:52Z</dcterms:modified>
</cp:coreProperties>
</file>